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97212" r:id="rId2"/>
    <p:sldMasterId id="2147497307" r:id="rId3"/>
    <p:sldMasterId id="2147497525" r:id="rId4"/>
    <p:sldMasterId id="2147497554" r:id="rId5"/>
    <p:sldMasterId id="2147497599" r:id="rId6"/>
    <p:sldMasterId id="2147497627" r:id="rId7"/>
    <p:sldMasterId id="2147497642" r:id="rId8"/>
    <p:sldMasterId id="2147497654" r:id="rId9"/>
    <p:sldMasterId id="2147497668" r:id="rId10"/>
    <p:sldMasterId id="2147497681" r:id="rId11"/>
    <p:sldMasterId id="2147497696" r:id="rId12"/>
    <p:sldMasterId id="2147497708" r:id="rId13"/>
  </p:sldMasterIdLst>
  <p:notesMasterIdLst>
    <p:notesMasterId r:id="rId44"/>
  </p:notesMasterIdLst>
  <p:handoutMasterIdLst>
    <p:handoutMasterId r:id="rId45"/>
  </p:handoutMasterIdLst>
  <p:sldIdLst>
    <p:sldId id="1732" r:id="rId14"/>
    <p:sldId id="1728" r:id="rId15"/>
    <p:sldId id="1673" r:id="rId16"/>
    <p:sldId id="1737" r:id="rId17"/>
    <p:sldId id="1740" r:id="rId18"/>
    <p:sldId id="1742" r:id="rId19"/>
    <p:sldId id="1718" r:id="rId20"/>
    <p:sldId id="1723" r:id="rId21"/>
    <p:sldId id="1730" r:id="rId22"/>
    <p:sldId id="1722" r:id="rId23"/>
    <p:sldId id="1652" r:id="rId24"/>
    <p:sldId id="1727" r:id="rId25"/>
    <p:sldId id="1738" r:id="rId26"/>
    <p:sldId id="1531" r:id="rId27"/>
    <p:sldId id="257" r:id="rId28"/>
    <p:sldId id="1739" r:id="rId29"/>
    <p:sldId id="1676" r:id="rId30"/>
    <p:sldId id="1735" r:id="rId31"/>
    <p:sldId id="1726" r:id="rId32"/>
    <p:sldId id="256" r:id="rId33"/>
    <p:sldId id="1714" r:id="rId34"/>
    <p:sldId id="258" r:id="rId35"/>
    <p:sldId id="1731" r:id="rId36"/>
    <p:sldId id="1745" r:id="rId37"/>
    <p:sldId id="1589" r:id="rId38"/>
    <p:sldId id="1596" r:id="rId39"/>
    <p:sldId id="1593" r:id="rId40"/>
    <p:sldId id="1595" r:id="rId41"/>
    <p:sldId id="1747" r:id="rId42"/>
    <p:sldId id="1729" r:id="rId43"/>
  </p:sldIdLst>
  <p:sldSz cx="9144000" cy="6858000" type="screen4x3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re Rééducation Sensitive Corps Humain" initials="CRSCH" lastIdx="1" clrIdx="0">
    <p:extLst>
      <p:ext uri="{19B8F6BF-5375-455C-9EA6-DF929625EA0E}">
        <p15:presenceInfo xmlns:p15="http://schemas.microsoft.com/office/powerpoint/2012/main" userId="8083fcf6452bad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ECCA"/>
    <a:srgbClr val="4F182F"/>
    <a:srgbClr val="595959"/>
    <a:srgbClr val="376092"/>
    <a:srgbClr val="0078C7"/>
    <a:srgbClr val="953735"/>
    <a:srgbClr val="00B050"/>
    <a:srgbClr val="CCCCCC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84" autoAdjust="0"/>
    <p:restoredTop sz="76987" autoAdjust="0"/>
  </p:normalViewPr>
  <p:slideViewPr>
    <p:cSldViewPr>
      <p:cViewPr varScale="1">
        <p:scale>
          <a:sx n="58" d="100"/>
          <a:sy n="58" d="100"/>
        </p:scale>
        <p:origin x="78" y="25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E3A5C2-4F45-4D8F-AF63-069F65F9E5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5C362-781C-43D4-BB36-D5FAB9FAAC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C9BF21-1CC7-4D7F-8563-5E63C14070C3}" type="datetimeFigureOut">
              <a:rPr lang="fr-CH"/>
              <a:pPr>
                <a:defRPr/>
              </a:pPr>
              <a:t>17.10.2019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32BA4-8D8C-432D-BE10-80F9F37066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CH"/>
              <a:t>Moodle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480EA-848B-4929-8183-AE9233CCB5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A305CBB5-D592-452E-97CB-41742C4B3443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00469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>
            <a:extLst>
              <a:ext uri="{FF2B5EF4-FFF2-40B4-BE49-F238E27FC236}">
                <a16:creationId xmlns:a16="http://schemas.microsoft.com/office/drawing/2014/main" id="{60E12058-1968-4F4A-A749-38AC23E50C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6931" name="Rectangle 3">
            <a:extLst>
              <a:ext uri="{FF2B5EF4-FFF2-40B4-BE49-F238E27FC236}">
                <a16:creationId xmlns:a16="http://schemas.microsoft.com/office/drawing/2014/main" id="{6CA2F829-FAC0-47D3-A3BD-F95AB77794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6933" name="Rectangle 5">
            <a:extLst>
              <a:ext uri="{FF2B5EF4-FFF2-40B4-BE49-F238E27FC236}">
                <a16:creationId xmlns:a16="http://schemas.microsoft.com/office/drawing/2014/main" id="{25B6D3F3-AE82-4DA0-AE41-B9CAF6D143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Cliquez pour modifier les styles du texte du masque</a:t>
            </a:r>
          </a:p>
          <a:p>
            <a:pPr lvl="1"/>
            <a:r>
              <a:rPr lang="de-DE" noProof="0"/>
              <a:t>Deuxième niveau</a:t>
            </a:r>
          </a:p>
          <a:p>
            <a:pPr lvl="2"/>
            <a:r>
              <a:rPr lang="de-DE" noProof="0"/>
              <a:t>Troisième niveau</a:t>
            </a:r>
          </a:p>
          <a:p>
            <a:pPr lvl="3"/>
            <a:r>
              <a:rPr lang="de-DE" noProof="0"/>
              <a:t>Quatrième niveau</a:t>
            </a:r>
          </a:p>
          <a:p>
            <a:pPr lvl="4"/>
            <a:r>
              <a:rPr lang="de-DE" noProof="0"/>
              <a:t>Cinquième niveau</a:t>
            </a:r>
          </a:p>
        </p:txBody>
      </p:sp>
      <p:sp>
        <p:nvSpPr>
          <p:cNvPr id="636934" name="Rectangle 6">
            <a:extLst>
              <a:ext uri="{FF2B5EF4-FFF2-40B4-BE49-F238E27FC236}">
                <a16:creationId xmlns:a16="http://schemas.microsoft.com/office/drawing/2014/main" id="{B099592B-2F3A-497E-A775-7ABFC94862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Moodle</a:t>
            </a:r>
          </a:p>
        </p:txBody>
      </p:sp>
      <p:sp>
        <p:nvSpPr>
          <p:cNvPr id="636935" name="Rectangle 7">
            <a:extLst>
              <a:ext uri="{FF2B5EF4-FFF2-40B4-BE49-F238E27FC236}">
                <a16:creationId xmlns:a16="http://schemas.microsoft.com/office/drawing/2014/main" id="{99A5820B-2F73-4912-87E0-ECA851197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E9BA8D-658E-4D81-8303-FE58D164AE9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3193119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sites/entrez?Db=pubmed&amp;Cmd=Search&amp;Term=%22Griffin%20JW%22%5bAuthor%5d&amp;itool=EntrezSystem2.PEntrez.Pubmed.Pubmed_ResultsPanel.Pubmed_DiscoveryPanel.Pubmed_RVAbstractPlus" TargetMode="External"/><Relationship Id="rId3" Type="http://schemas.openxmlformats.org/officeDocument/2006/relationships/hyperlink" Target="http://www.ncbi.nlm.nih.gov/sites/entrez?Db=pubmed&amp;Cmd=Search&amp;Term=%22Treede%20RD%22%5bAuthor%5d&amp;itool=EntrezSystem2.PEntrez.Pubmed.Pubmed_ResultsPanel.Pubmed_DiscoveryPanel.Pubmed_RVAbstractPlus" TargetMode="External"/><Relationship Id="rId7" Type="http://schemas.openxmlformats.org/officeDocument/2006/relationships/hyperlink" Target="http://www.ncbi.nlm.nih.gov/sites/entrez?Db=pubmed&amp;Cmd=Search&amp;Term=%22Dostrovsky%20JO%22%5bAuthor%5d&amp;itool=EntrezSystem2.PEntrez.Pubmed.Pubmed_ResultsPanel.Pubmed_DiscoveryPanel.Pubmed_RVAbstractPlus" TargetMode="External"/><Relationship Id="rId12" Type="http://schemas.openxmlformats.org/officeDocument/2006/relationships/hyperlink" Target="http://www.ncbi.nlm.nih.gov/sites/entrez?Db=pubmed&amp;Cmd=Search&amp;Term=%22Serra%20J%22%5bAuthor%5d&amp;itool=EntrezSystem2.PEntrez.Pubmed.Pubmed_ResultsPanel.Pubmed_DiscoveryPanel.Pubmed_RVAbstractPlu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cbi.nlm.nih.gov/sites/entrez?Db=pubmed&amp;Cmd=Search&amp;Term=%22Cruccu%20G%22%5bAuthor%5d&amp;itool=EntrezSystem2.PEntrez.Pubmed.Pubmed_ResultsPanel.Pubmed_DiscoveryPanel.Pubmed_RVAbstractPlus" TargetMode="External"/><Relationship Id="rId11" Type="http://schemas.openxmlformats.org/officeDocument/2006/relationships/hyperlink" Target="http://www.ncbi.nlm.nih.gov/sites/entrez?Db=pubmed&amp;Cmd=Search&amp;Term=%22Nurmikko%20T%22%5bAuthor%5d&amp;itool=EntrezSystem2.PEntrez.Pubmed.Pubmed_ResultsPanel.Pubmed_DiscoveryPanel.Pubmed_RVAbstractPlus" TargetMode="External"/><Relationship Id="rId5" Type="http://schemas.openxmlformats.org/officeDocument/2006/relationships/hyperlink" Target="http://www.ncbi.nlm.nih.gov/sites/entrez?Db=pubmed&amp;Cmd=Search&amp;Term=%22Campbell%20JN%22%5bAuthor%5d&amp;itool=EntrezSystem2.PEntrez.Pubmed.Pubmed_ResultsPanel.Pubmed_DiscoveryPanel.Pubmed_RVAbstractPlus" TargetMode="External"/><Relationship Id="rId10" Type="http://schemas.openxmlformats.org/officeDocument/2006/relationships/hyperlink" Target="http://www.ncbi.nlm.nih.gov/sites/entrez?Db=pubmed&amp;Cmd=Search&amp;Term=%22Hughes%20R%22%5bAuthor%5d&amp;itool=EntrezSystem2.PEntrez.Pubmed.Pubmed_ResultsPanel.Pubmed_DiscoveryPanel.Pubmed_RVAbstractPlus" TargetMode="External"/><Relationship Id="rId4" Type="http://schemas.openxmlformats.org/officeDocument/2006/relationships/hyperlink" Target="http://www.ncbi.nlm.nih.gov/sites/entrez?Db=pubmed&amp;Cmd=Search&amp;Term=%22Jensen%20TS%22%5bAuthor%5d&amp;itool=EntrezSystem2.PEntrez.Pubmed.Pubmed_ResultsPanel.Pubmed_DiscoveryPanel.Pubmed_RVAbstractPlus" TargetMode="External"/><Relationship Id="rId9" Type="http://schemas.openxmlformats.org/officeDocument/2006/relationships/hyperlink" Target="http://www.ncbi.nlm.nih.gov/sites/entrez?Db=pubmed&amp;Cmd=Search&amp;Term=%22Hansson%20P%22%5bAuthor%5d&amp;itool=EntrezSystem2.PEntrez.Pubmed.Pubmed_ResultsPanel.Pubmed_DiscoveryPanel.Pubmed_RVAbstractPlu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05.09.2006 Formation individuelle dispensée par Claude SPICHER - centre de rééducation sensitive FRIBOURG</a:t>
            </a: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/>
          </a:p>
          <a:p>
            <a:endParaRPr lang="en-US" altLang="fr-FR"/>
          </a:p>
        </p:txBody>
      </p:sp>
      <p:sp>
        <p:nvSpPr>
          <p:cNvPr id="279557" name="Footer Placeholder 1">
            <a:extLst>
              <a:ext uri="{FF2B5EF4-FFF2-40B4-BE49-F238E27FC236}">
                <a16:creationId xmlns:a16="http://schemas.microsoft.com/office/drawing/2014/main" id="{148A17E6-CC73-4CAD-87B6-716E980B8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Moodle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2CE86A-B5BC-4EFE-9395-5D2CC783FB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5434F-A28A-4585-B2E0-E9F6FEDCFC80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B5A744-F84D-41DC-BC7A-5295528EC1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96376D-0BC9-4AF9-8880-ED4E5AA549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05.09.2006 Formation individuelle dispensée par Claude SPICHER - centre de rééducation sensitive FRIBOURG</a:t>
            </a: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77850"/>
            <a:ext cx="3856037" cy="289242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959" y="3662074"/>
            <a:ext cx="8297306" cy="34701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70046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Google Shape;57;g4b61ff4f5a_0_0:notes">
            <a:extLst>
              <a:ext uri="{FF2B5EF4-FFF2-40B4-BE49-F238E27FC236}">
                <a16:creationId xmlns:a16="http://schemas.microsoft.com/office/drawing/2014/main" id="{C63F39CA-8E8D-4D3A-A48A-99E590394B8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88419" name="Google Shape;58;g4b61ff4f5a_0_0:notes">
            <a:extLst>
              <a:ext uri="{FF2B5EF4-FFF2-40B4-BE49-F238E27FC236}">
                <a16:creationId xmlns:a16="http://schemas.microsoft.com/office/drawing/2014/main" id="{F44BB2B7-AEE0-4FE5-846B-E1B067042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34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Google Shape;57;g4b61ff4f5a_0_0:notes">
            <a:extLst>
              <a:ext uri="{FF2B5EF4-FFF2-40B4-BE49-F238E27FC236}">
                <a16:creationId xmlns:a16="http://schemas.microsoft.com/office/drawing/2014/main" id="{37425E11-18CB-4B3B-9BCC-5D3F7FFBA5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20163" name="Google Shape;58;g4b61ff4f5a_0_0:notes">
            <a:extLst>
              <a:ext uri="{FF2B5EF4-FFF2-40B4-BE49-F238E27FC236}">
                <a16:creationId xmlns:a16="http://schemas.microsoft.com/office/drawing/2014/main" id="{C6BB3B77-0959-454A-A3C9-B8F3BFF70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153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Google Shape;57;g4b61ff4f5a_0_0:notes">
            <a:extLst>
              <a:ext uri="{FF2B5EF4-FFF2-40B4-BE49-F238E27FC236}">
                <a16:creationId xmlns:a16="http://schemas.microsoft.com/office/drawing/2014/main" id="{E87B3251-7CEE-4449-A1A6-5268392CC56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95587" name="Google Shape;58;g4b61ff4f5a_0_0:notes">
            <a:extLst>
              <a:ext uri="{FF2B5EF4-FFF2-40B4-BE49-F238E27FC236}">
                <a16:creationId xmlns:a16="http://schemas.microsoft.com/office/drawing/2014/main" id="{801D389B-1BA7-4DA7-85AA-4890F8B7A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000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Google Shape;57;g4b61ff4f5a_0_0:notes">
            <a:extLst>
              <a:ext uri="{FF2B5EF4-FFF2-40B4-BE49-F238E27FC236}">
                <a16:creationId xmlns:a16="http://schemas.microsoft.com/office/drawing/2014/main" id="{14EDCEB8-E447-4A5F-927B-CEF12F6895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99683" name="Google Shape;58;g4b61ff4f5a_0_0:notes">
            <a:extLst>
              <a:ext uri="{FF2B5EF4-FFF2-40B4-BE49-F238E27FC236}">
                <a16:creationId xmlns:a16="http://schemas.microsoft.com/office/drawing/2014/main" id="{5CD012C4-B6EE-40FB-9733-724A9C86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6300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Google Shape;57;g4b61ff4f5a_0_0:notes">
            <a:extLst>
              <a:ext uri="{FF2B5EF4-FFF2-40B4-BE49-F238E27FC236}">
                <a16:creationId xmlns:a16="http://schemas.microsoft.com/office/drawing/2014/main" id="{14EDCEB8-E447-4A5F-927B-CEF12F6895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99683" name="Google Shape;58;g4b61ff4f5a_0_0:notes">
            <a:extLst>
              <a:ext uri="{FF2B5EF4-FFF2-40B4-BE49-F238E27FC236}">
                <a16:creationId xmlns:a16="http://schemas.microsoft.com/office/drawing/2014/main" id="{5CD012C4-B6EE-40FB-9733-724A9C86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749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90478">
              <a:spcBef>
                <a:spcPct val="0"/>
              </a:spcBef>
              <a:defRPr/>
            </a:pPr>
            <a:fld id="{24D313A8-7B63-438F-9D97-F890CC57652B}" type="slidenum">
              <a:rPr lang="de-DE" altLang="fr-FR" sz="1300">
                <a:solidFill>
                  <a:srgbClr val="000000"/>
                </a:solidFill>
              </a:rPr>
              <a:pPr algn="r" defTabSz="990478">
                <a:spcBef>
                  <a:spcPct val="0"/>
                </a:spcBef>
                <a:defRPr/>
              </a:pPr>
              <a:t>4</a:t>
            </a:fld>
            <a:endParaRPr lang="de-DE" altLang="fr-FR" sz="1300">
              <a:solidFill>
                <a:srgbClr val="000000"/>
              </a:solidFill>
            </a:endParaRPr>
          </a:p>
        </p:txBody>
      </p:sp>
      <p:sp>
        <p:nvSpPr>
          <p:cNvPr id="154627" name="Rectangle 6"/>
          <p:cNvSpPr txBox="1">
            <a:spLocks noGrp="1" noChangeArrowheads="1"/>
          </p:cNvSpPr>
          <p:nvPr/>
        </p:nvSpPr>
        <p:spPr bwMode="auto">
          <a:xfrm>
            <a:off x="0" y="9721106"/>
            <a:ext cx="3078007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90478">
              <a:spcBef>
                <a:spcPct val="0"/>
              </a:spcBef>
              <a:defRPr/>
            </a:pPr>
            <a:r>
              <a:rPr lang="de-DE" altLang="fr-FR" sz="1300">
                <a:solidFill>
                  <a:srgbClr val="000000"/>
                </a:solidFill>
              </a:rPr>
              <a:t>05.09.2006 Formation individuelle dispensée par Claude SPICHER - centre de rééducation sensitive FRIBOURG</a:t>
            </a:r>
          </a:p>
        </p:txBody>
      </p:sp>
      <p:sp>
        <p:nvSpPr>
          <p:cNvPr id="154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4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9666"/>
            <a:ext cx="5679440" cy="46073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/>
              <a:t>[28] Treede RD (2007) Consensus statement on redefinition of neuropathic pain and a proposal for a grading system. Eur J Pain, 11 : S16 (une page)</a:t>
            </a:r>
            <a:endParaRPr lang="en-GB" altLang="fr-FR"/>
          </a:p>
          <a:p>
            <a:r>
              <a:rPr lang="en-GB" altLang="fr-FR"/>
              <a:t>[29] </a:t>
            </a:r>
            <a:r>
              <a:rPr lang="en-GB" altLang="fr-FR">
                <a:hlinkClick r:id="rId3"/>
              </a:rPr>
              <a:t>Treede RD</a:t>
            </a:r>
            <a:r>
              <a:rPr lang="en-GB" altLang="fr-FR"/>
              <a:t>, </a:t>
            </a:r>
            <a:r>
              <a:rPr lang="en-GB" altLang="fr-FR">
                <a:hlinkClick r:id="rId4"/>
              </a:rPr>
              <a:t>Jensen TS</a:t>
            </a:r>
            <a:r>
              <a:rPr lang="en-GB" altLang="fr-FR"/>
              <a:t>, </a:t>
            </a:r>
            <a:r>
              <a:rPr lang="en-GB" altLang="fr-FR">
                <a:hlinkClick r:id="rId5"/>
              </a:rPr>
              <a:t>Campbell JN</a:t>
            </a:r>
            <a:r>
              <a:rPr lang="en-GB" altLang="fr-FR"/>
              <a:t>, </a:t>
            </a:r>
            <a:r>
              <a:rPr lang="en-GB" altLang="fr-FR">
                <a:hlinkClick r:id="rId6"/>
              </a:rPr>
              <a:t>Cruccu G</a:t>
            </a:r>
            <a:r>
              <a:rPr lang="en-GB" altLang="fr-FR"/>
              <a:t>, </a:t>
            </a:r>
            <a:r>
              <a:rPr lang="en-GB" altLang="fr-FR">
                <a:hlinkClick r:id="rId7"/>
              </a:rPr>
              <a:t>Dostrovsky JO</a:t>
            </a:r>
            <a:r>
              <a:rPr lang="en-GB" altLang="fr-FR"/>
              <a:t>, </a:t>
            </a:r>
            <a:r>
              <a:rPr lang="en-GB" altLang="fr-FR">
                <a:hlinkClick r:id="rId8"/>
              </a:rPr>
              <a:t>Griffin JW</a:t>
            </a:r>
            <a:r>
              <a:rPr lang="en-GB" altLang="fr-FR"/>
              <a:t>, </a:t>
            </a:r>
            <a:r>
              <a:rPr lang="en-GB" altLang="fr-FR">
                <a:hlinkClick r:id="rId9"/>
              </a:rPr>
              <a:t>Hansson P</a:t>
            </a:r>
            <a:r>
              <a:rPr lang="en-GB" altLang="fr-FR"/>
              <a:t>, </a:t>
            </a:r>
            <a:r>
              <a:rPr lang="en-GB" altLang="fr-FR">
                <a:hlinkClick r:id="rId10"/>
              </a:rPr>
              <a:t>Hughes R</a:t>
            </a:r>
            <a:r>
              <a:rPr lang="en-GB" altLang="fr-FR"/>
              <a:t>, </a:t>
            </a:r>
            <a:r>
              <a:rPr lang="en-GB" altLang="fr-FR">
                <a:hlinkClick r:id="rId11"/>
              </a:rPr>
              <a:t>Nurmikko T</a:t>
            </a:r>
            <a:r>
              <a:rPr lang="en-GB" altLang="fr-FR"/>
              <a:t>, </a:t>
            </a:r>
            <a:r>
              <a:rPr lang="en-GB" altLang="fr-FR">
                <a:hlinkClick r:id="rId12"/>
              </a:rPr>
              <a:t>Serra J</a:t>
            </a:r>
            <a:r>
              <a:rPr lang="en-GB" altLang="fr-FR"/>
              <a:t> (2008). Neuropathic pain: redefinition and a grading system for clinical and research purposes. Neurology, 70:1630-1635</a:t>
            </a:r>
            <a:endParaRPr lang="en-US" altLang="fr-FR"/>
          </a:p>
        </p:txBody>
      </p:sp>
      <p:sp>
        <p:nvSpPr>
          <p:cNvPr id="302086" name="Footer Placeholder 1">
            <a:extLst>
              <a:ext uri="{FF2B5EF4-FFF2-40B4-BE49-F238E27FC236}">
                <a16:creationId xmlns:a16="http://schemas.microsoft.com/office/drawing/2014/main" id="{D598A948-68B9-49D9-B3E6-181B604490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90478">
              <a:defRPr/>
            </a:pPr>
            <a:r>
              <a:rPr lang="de-DE" altLang="fr-FR" sz="1300">
                <a:solidFill>
                  <a:srgbClr val="000000"/>
                </a:solidFill>
                <a:latin typeface="Times New Roman" panose="02020603050405020304" pitchFamily="18" charset="0"/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372640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6"/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05.09.2006 Formation individuelle dispensée par Claude SPICHER - centre de rééducation sensitive FRIBOURG</a:t>
            </a: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/>
          </a:p>
          <a:p>
            <a:endParaRPr lang="en-US" altLang="fr-FR" dirty="0"/>
          </a:p>
        </p:txBody>
      </p:sp>
      <p:sp>
        <p:nvSpPr>
          <p:cNvPr id="192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203945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 txBox="1">
            <a:spLocks noGrp="1" noChangeArrowheads="1"/>
          </p:cNvSpPr>
          <p:nvPr/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fr-FR"/>
              <a:t>05.09.2006 Formation individuelle dispensée par Claude SPICHER - centre de rééducation sensitive FRIBOURG</a:t>
            </a: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9666"/>
            <a:ext cx="5679440" cy="46073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/>
          </a:p>
          <a:p>
            <a:endParaRPr lang="en-US" altLang="fr-FR" dirty="0"/>
          </a:p>
        </p:txBody>
      </p:sp>
      <p:sp>
        <p:nvSpPr>
          <p:cNvPr id="279557" name="Footer Placeholder 1">
            <a:extLst>
              <a:ext uri="{FF2B5EF4-FFF2-40B4-BE49-F238E27FC236}">
                <a16:creationId xmlns:a16="http://schemas.microsoft.com/office/drawing/2014/main" id="{148A17E6-CC73-4CAD-87B6-716E980B8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fr-FR" sz="1300">
                <a:latin typeface="Times New Roman" panose="02020603050405020304" pitchFamily="18" charset="0"/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132168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 txBox="1">
            <a:spLocks noGrp="1" noChangeArrowheads="1"/>
          </p:cNvSpPr>
          <p:nvPr/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fr-FR"/>
              <a:t>05.09.2006 Formation individuelle dispensée par Claude SPICHER - centre de rééducation sensitive FRIBOURG</a:t>
            </a: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9666"/>
            <a:ext cx="5679440" cy="46073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/>
          </a:p>
          <a:p>
            <a:endParaRPr lang="en-US" altLang="fr-FR"/>
          </a:p>
        </p:txBody>
      </p:sp>
      <p:sp>
        <p:nvSpPr>
          <p:cNvPr id="279557" name="Footer Placeholder 1">
            <a:extLst>
              <a:ext uri="{FF2B5EF4-FFF2-40B4-BE49-F238E27FC236}">
                <a16:creationId xmlns:a16="http://schemas.microsoft.com/office/drawing/2014/main" id="{148A17E6-CC73-4CAD-87B6-716E980B8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 eaLnBrk="0" hangingPunct="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fr-FR" sz="1300">
                <a:latin typeface="Times New Roman" panose="02020603050405020304" pitchFamily="18" charset="0"/>
              </a:rPr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251375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0F2638-A5C4-4698-B84F-E43132C30F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46FF6-1312-4CF6-890B-64B89033FA58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CBD2DE-EF17-4831-99EC-9EA43C711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711D0E-E25E-4FD7-B6AE-96A64FF69C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253942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C7F0FB-3D62-467E-808C-55B4EADEB9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9C389-B4C3-4C5D-AB41-01CBA8D71A3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051A1B-2B17-489D-AD24-D01624F5B0B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A9B167-4541-464A-B5D4-1D1DC7A486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Moodle</a:t>
            </a:r>
          </a:p>
        </p:txBody>
      </p:sp>
    </p:spTree>
    <p:extLst>
      <p:ext uri="{BB962C8B-B14F-4D97-AF65-F5344CB8AC3E}">
        <p14:creationId xmlns:p14="http://schemas.microsoft.com/office/powerpoint/2010/main" val="132499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55CC-88F3-4311-8ED0-A32E994634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997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4C341-1715-4503-842D-0DFC2691231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02758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563C263-319F-4204-AAFA-DF72B3236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85709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B9FD2A-3D28-41A0-AC76-350191A1A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85709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06BF9-8315-439F-8EE7-D168D41F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0D44FC-594B-447B-948D-F481E604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774BF1-EEC7-4902-A27E-8ED4A597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F79F2C-DA54-46D2-8374-4E0D094AFBC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1520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2636-16C2-403F-AD24-28464ABD23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01235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5BAAC-F4D2-48B6-9CD2-E87DFA6B18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679286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F54CA-9BCE-40E0-B9F4-680E3D1B7B3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6101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8692B-2A8E-4496-9C4D-E5CD80F0FD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13529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AB803-C02D-492D-80BA-0043F4C294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4223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5E089-55AB-4EAE-AAF3-C40681EF3E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16956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490B8-94D3-496A-90DC-6CEECD3674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79761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EB19A-EB5B-4D07-8AE2-D62FE90F82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26592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0964A-4878-4CB7-A6B3-245D6ADBA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134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75631-BD8E-40C6-8420-FE8E95411A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14835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669C5-D937-4382-8F1A-114BA224788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3312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C6086-A22B-49BE-AD89-0252330A0A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35030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D3214-91BB-464B-81AA-80C4FA1E3D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9603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B6700-F8A6-40C7-A802-AC28370199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49555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3887" y="4650640"/>
            <a:ext cx="4428445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1530" y="3581709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195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8261F-6704-4ABC-A589-6912BB0C986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E79D-4062-453E-B77F-B4AFD48DEAA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84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7" y="1138425"/>
            <a:ext cx="6566315" cy="610820"/>
          </a:xfrm>
        </p:spPr>
        <p:txBody>
          <a:bodyPr>
            <a:normAutofit/>
          </a:bodyPr>
          <a:lstStyle>
            <a:lvl1pPr algn="l">
              <a:defRPr sz="27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53"/>
            <a:ext cx="6413610" cy="4123035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B9167-BCA7-4EBC-AE58-CDEE9A772E72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324CD-56D2-4307-988F-AB6EC04774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36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2" y="527609"/>
            <a:ext cx="7016195" cy="684885"/>
          </a:xfrm>
        </p:spPr>
        <p:txBody>
          <a:bodyPr>
            <a:normAutofit/>
          </a:bodyPr>
          <a:lstStyle>
            <a:lvl1pPr algn="l">
              <a:defRPr sz="27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2" y="1443835"/>
            <a:ext cx="7016195" cy="4275740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60E9-4B4E-4CF7-9FCF-37359C5291D1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8E80F-550E-4A78-9871-3D7F7D477A2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999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7CB6-1530-4C3A-8769-24D55A4FE7AB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0114-C542-45D6-9BB2-D2C22D07CBE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65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6A03-65D2-4E8B-98B9-DE963A1DCAAA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DB8B-8575-44E6-8888-A0EF4ABEBC6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95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2" y="1291130"/>
            <a:ext cx="6244435" cy="532180"/>
          </a:xfrm>
        </p:spPr>
        <p:txBody>
          <a:bodyPr>
            <a:normAutofit/>
          </a:bodyPr>
          <a:lstStyle>
            <a:lvl1pPr algn="l">
              <a:defRPr sz="27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2" y="1901950"/>
            <a:ext cx="3817625" cy="773424"/>
          </a:xfrm>
        </p:spPr>
        <p:txBody>
          <a:bodyPr anchor="b"/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2" y="2665475"/>
            <a:ext cx="3817625" cy="303505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2" y="1901950"/>
            <a:ext cx="3817625" cy="77342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2" y="2665475"/>
            <a:ext cx="3817625" cy="303505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58BE-57ED-4F93-A405-97EC911999EA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F7B6-2F07-48B5-BDCC-0E5D0624473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47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93A68-A5F0-46CE-8C56-B235DB2F3B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71494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CFA98-6B4D-40DF-9394-B4ED2DD6EFE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187EE-0ACD-4386-AD02-9F1D6B5A087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85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68D5-69E2-44A0-9134-E1AF213DDBED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1D72E-E429-417B-B910-41AE1602512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857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C307D-A1A4-4E31-B578-FB32F8C7AE5A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EDBB-A46B-4F5D-B6CF-A19C6D648B1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71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B204D-A8F7-4AE1-9CA1-7BC8B67FDC9B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2910-2BD9-4ECC-94B9-B25105FB0B7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587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31290-FC7C-4143-BE72-663163883DEC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B7096-CF0F-4E67-BD9B-079679CB493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112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126A4-C6A5-4835-B3DF-D1F7750C2A7E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04A9-E2FF-4590-AA0A-D0006346C4C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008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790A8-6E1B-4B78-BEDD-DD164E19E8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4999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31D58-1B28-4EFE-B77F-F82D51F1AC1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58883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E1C41-0232-4CD0-9523-C84A109E6D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65633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D909D-586A-4BFB-90AA-3C4054D3E7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2404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EF67D-D045-4553-815C-0E02B9D32C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1825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232B0-6C1F-4BA6-85F3-C4A39A703C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39176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50B8B-6D8A-4AB0-88FA-5527DB0214C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8378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39547-7ABB-4CDF-A839-7474EBE27F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63369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DC7AF-CD49-43B0-ABF7-4800B047F9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73356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5221E-3A54-4A8E-95F0-95592213B8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83030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8529C-59DB-4ED9-877C-5176296830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25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56225-E7E8-44E3-8CAD-1F2694806D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50834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25CB6-57B1-4E0A-ACBB-E73D3BB734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95654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BA8F-CD75-4B99-8A28-2F5FDAC310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85620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091-B265-4CA6-972C-8319ACE1FE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282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82B9-2DDD-4482-BDF0-FD8BF0C49A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67456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B0CEF5F9-B767-4A93-A607-9F6EA5F8DD6C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711FB-A9A2-4062-9A05-E60853198732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68643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anchor="ctr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A2ABC2BE-9C20-48BF-9CDE-6A537CF92A63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E7874-40F2-40CA-9895-CEDB1FCC386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98024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57A32F57-ED90-4CC1-BD7E-6AFE0CF9BF6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3A8DB-73C6-4940-ADFA-F66BEB4170D3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74554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8;p1">
            <a:extLst>
              <a:ext uri="{FF2B5EF4-FFF2-40B4-BE49-F238E27FC236}">
                <a16:creationId xmlns:a16="http://schemas.microsoft.com/office/drawing/2014/main" id="{1C694FBA-C070-4EC2-9B77-8882F43AF8CE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5A975-0CED-4208-B202-1AB53C1CC57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46329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BF229060-448A-4882-9DB9-BEEB1515F094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3BC23-3B4F-4BCE-90D0-1F647275A544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19137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anchor="b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0049650A-617B-45C2-8CDA-87C6B277D898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0147-5ED8-4D99-AF79-0B8399F7C2C8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9385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anchor="ctr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050A7290-5870-41EA-8D28-6EF90109ED48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D9942-ABEA-4985-B3D4-E1BF78EF523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71531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>
            <a:extLst>
              <a:ext uri="{FF2B5EF4-FFF2-40B4-BE49-F238E27FC236}">
                <a16:creationId xmlns:a16="http://schemas.microsoft.com/office/drawing/2014/main" id="{43C1E105-1EC6-4B6B-B419-B3B829CA0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anchor="ctr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>
            <a:extLst>
              <a:ext uri="{FF2B5EF4-FFF2-40B4-BE49-F238E27FC236}">
                <a16:creationId xmlns:a16="http://schemas.microsoft.com/office/drawing/2014/main" id="{8951F081-FC0E-466C-974A-82323BC94BD1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CF375076-A057-4C4F-9D27-0CAA978080A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67036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anchor="ctr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A74C8AD8-82CD-4EB5-B6B7-99A2040FD691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94E39-93E2-4231-ABE4-6E1570C2588C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5231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1531F253-66CC-485D-83D0-2B8CDFD77BB0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A9DDD-9D13-4004-BF6F-17FDB61D2BBD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9127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572426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:a16="http://schemas.microsoft.com/office/drawing/2014/main" id="{52171102-D436-46F3-9E3F-E6D7857BCE0E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2146-9005-4694-8816-80315A473424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12114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966E9ABA-0033-423C-897B-D0EC27A75E6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3E747-222D-467D-9581-E030BD0AB49E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48917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anchor="ctr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F2DCDCEC-689A-4402-AC05-533C7061ACB1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C57B-33E2-47F1-9D21-652AD70D9A56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77674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FDF855E1-C283-4AC0-80DF-6173C6CF663B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B8DBE-FDB3-4D73-B263-3939AD5080E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49676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8;p1">
            <a:extLst>
              <a:ext uri="{FF2B5EF4-FFF2-40B4-BE49-F238E27FC236}">
                <a16:creationId xmlns:a16="http://schemas.microsoft.com/office/drawing/2014/main" id="{7A2A9707-60E5-454F-8947-A835E34ED4D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85D1-7293-4E03-AC3D-34A053D0A86B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45790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4646E266-BF11-48C8-812A-F15E31A54A63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37AC-E81A-4813-A7D9-E522BA84A6C2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84453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anchor="b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F18748E2-86BD-4F8A-A135-E9162CF5BA37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7B1C1-5106-4D5E-80EA-1635849D9AA8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397216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anchor="ctr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D8990602-9CBB-449A-84E3-F517DB390E94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2DC7B-D8FB-41F7-8903-EBC5EB5794E3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41233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>
            <a:extLst>
              <a:ext uri="{FF2B5EF4-FFF2-40B4-BE49-F238E27FC236}">
                <a16:creationId xmlns:a16="http://schemas.microsoft.com/office/drawing/2014/main" id="{E4202184-1DA5-4B8B-BB63-2669AECC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anchor="ctr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>
            <a:extLst>
              <a:ext uri="{FF2B5EF4-FFF2-40B4-BE49-F238E27FC236}">
                <a16:creationId xmlns:a16="http://schemas.microsoft.com/office/drawing/2014/main" id="{10E0AB8B-2526-4E03-ABB7-82640B4966C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8D69525-726A-4A4F-BC8F-8CC86AE926DB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58908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anchor="ctr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DACC3C5D-7EE0-4A25-BAA3-A0ED534552E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F412E-DB43-4C4C-8496-390A36ADE88F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254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34342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BE69F22F-4A67-4FC3-AFF3-8BC15D7D3919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CB2F-5D0C-47AB-9677-47C9FC604E1A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76051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:a16="http://schemas.microsoft.com/office/drawing/2014/main" id="{48611DB0-F098-4F87-B447-CC0156696A94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32F0E-3E4D-4146-9EA8-852BBB5919DD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5111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8186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68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001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E4985-C537-4D92-9C5E-FB050021E4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2228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2167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7185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3811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7E9282-2CD0-4474-BC00-3D69D4AA8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8506F9-B5B6-43EA-88F5-673AA2A9A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4A73B7-F3F7-4651-A6CF-EA3229554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91436843-B218-4B09-9A3A-FD2EC3D555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017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ED3CCC-251A-4669-B6AB-3A93EAC86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591C59-1D5B-400B-988A-9193A02BE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20C760-6C57-4EEF-9588-49BC094CF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C72E1B20-DA6F-4832-99FB-4EA9CBE190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7853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CCA317-ED6D-42D9-8D23-C3274EC4F2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C0C603-062B-4010-9726-24FE586944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DB7658-2D99-43EE-87C9-CB83C70AB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8A89419-A9E9-4638-9C4D-5FCA101A6B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341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EA8364-55DA-4841-9DE1-FA4089B87C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541EBE-751C-4C65-BC9D-3F8970180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B57099-3F8A-4868-88B2-A27017E21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4D85027E-03EE-4587-B0AF-B65369D03F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1330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9B32C2-3F38-488E-9B5E-47E7E8ECD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D970EE-2250-4F03-8992-78C2F6EFB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C6F7BA-8CB3-4395-8AE1-DC06167B0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8BEE50E0-EACD-4E48-B94B-DB7C7DC1C5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8653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DA6957-4739-42B1-A730-D49E3293A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F98A78-6B8B-4C26-A877-0722C835C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342543-A31B-437A-A040-9A728EA87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E3C55549-594D-4FC5-BC7A-DFE9900E98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0368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0A7565-9175-4C43-9B84-A2887FC8B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E3938D-8482-4BAC-A76E-B3230E90B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71EAF1-D31F-46B9-94C4-5D4E12D9B4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2AF4DF8F-CCDF-42F9-8A09-23967F939F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542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9162F-59FA-4F7D-83DF-FBC9B26451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05355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6FEF5C-8600-488B-9922-62255251A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3EB59C-23FB-4590-A3D5-091BC6DB1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7A297-3C45-46AF-9A59-AA7F7D812B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CB5EACA-FD1E-40A4-B835-E1C56D4E334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8017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990DD1-4B12-439D-8EA2-2EE0E4BFC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CC41BE-B244-4731-A7F3-74DAA9C4D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7626DD-C545-4246-81CF-9C29608CB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9BEC4C77-9574-4C26-A2F6-C6FF99E35A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251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2782D-D6DC-4549-848F-3382AB148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E7E59E-BE9D-41A3-AFCB-17D48A7DB2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0FE834-6AC7-4ACC-B385-B458AA632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DCBF93DD-DA54-49C9-BD3C-6C925F9A03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9073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A5B28-7E29-49F7-AB75-1BE6AA055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4BE366-50FB-41AC-AC57-18AB513E6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7D6F18-558E-4BCC-910C-ABF710056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3218C459-61B9-4F85-8ABB-BF9B59AD03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6767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C5A5E9-0CDA-44B6-B282-9F0408547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BACD0C-616A-4DFC-A5F2-C983148B2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0A1576-ACB5-4FDB-BD58-991BB9409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1061992-2570-47C2-A25A-F31B6DA4CC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4111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B1E896-EAE0-4B37-88E7-B48EBEC273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292B19-FD39-400C-9CD0-2823837C93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8F97CC-59D2-49E0-8EBA-739630188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ED77656-B79E-4AE4-8524-BAB922C121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479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A931-6BAF-4953-AFF4-7B0D83882F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8917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1ED9-966E-42BE-81C5-BDDEADE91A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9924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39764-0F39-47DA-B16F-E5A0CEEBE5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3596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D6271-2FA2-46D2-97BA-65E1F76E3FA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525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62972-EA5B-4D07-92BA-829C03C3C5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3751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B6B6A-3D2A-46A4-9F81-3FEF5CC424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2312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AFF6F-4F1E-4971-8943-0A204F59F6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6805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9C48-BB08-47CC-AD7F-1F397BCB46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8034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3E397-591A-4CE0-9B66-BEF91476D3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1538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553B-C3C8-4AC3-9DDC-49CE4B0D6DF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8210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5871-069C-4814-AFDE-E3475CE6C2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9631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F0A-BDB3-41D4-A7F5-79E0FC6926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199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8A9C6-F6AD-4707-87FC-B538C66A1C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3387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A7A2-8993-4BF3-B61A-ACC28B44CC8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6238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2427E-08F8-44D3-AF9F-19B033BC30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674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76D34-07B7-4C73-95C9-0EBF94FBAB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6630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5BCB3-8EDA-4B27-B0BA-975C56E71E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3094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70F71-1A42-459C-9103-AF3452EC49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6415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90127-E516-4B9E-9A15-3B2D92B76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7298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A2C2-C938-4EF8-B454-C13F7239DD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6087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3FADC-E6AD-4C01-B7E0-A8F07371BF9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6545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9F1BD-8912-46A5-9DE1-B24BAD4516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1007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E5099-0C0F-44A4-92A2-1164040FA3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2148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20B71-6BC8-4D6B-8DDF-ABE510A6F7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7029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78939-4E9D-4435-9CDE-06C3F0D50F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427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79C31-93A6-487C-81C5-1E368B0197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866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A208-B399-4D14-8D4F-A3CDC1B951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701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BA27-7BE3-43CF-AE46-D255627A6E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4572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7BA1C-AE6D-4045-9DAE-F9C5DB0A57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2595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EB187-8EF2-426C-9376-B3E2FFF75E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7892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2CB2D-D969-4B6F-A1A3-A18C15C01C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714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BA5C2-76C2-4B76-9F27-946368C64F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8424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1119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17134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7614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13661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038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91D5-EE4C-40EB-A19D-7F763B17E8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7272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7041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2739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09495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5028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3949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20928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B71F9-8E5F-48FC-BD7D-F46F577840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9164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9ED7-238B-4396-B0BE-91133E0C2B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690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3088-D877-404A-BDD0-50CB4BB2A46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7751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8B795-7943-4EEC-9767-8ED6E484E9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370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3AE23-C5F7-4153-8575-DDD9070452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207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A572-5E2B-4A83-B3DC-BB780A09BB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63878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ABA87-DE9C-4127-845B-277E31A914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70672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38D78-AEDB-4E58-B77C-FB9CA14141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6137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59F9-A271-4882-9AB7-74B32C9ACA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64358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2E9BF-CBAD-4A1E-BC7E-FE3A18D8A86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9561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36683-5ED3-4825-A40D-AAD02FEAED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871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A202A-3720-491C-B402-02E00622D0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86745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F46F-14F7-433F-8328-03BA91BEA4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863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6ABF-8A73-4BFA-80EC-F98832875D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4412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438A4-5527-4919-A4BB-BAED513A65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650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1091C-D390-4438-8EDB-AC09125620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4121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3E9B9-B1F1-449E-B7A7-FA1C3AE5D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674C1-0172-431D-BDAD-9B1538BCE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31E99-0449-4A54-B8DB-DE1D5658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CD105F-A7D3-4F1A-B5F7-B85BC349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9682F9-5963-4D0A-A46D-4FB6C073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EBAD06-1794-468B-A056-32F4415A6FC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34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903C7-DD09-4C6B-8906-9BED238F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DB251F-F6CF-4D42-B108-69EE50D21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548F9-7284-480C-B753-36519102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D8DB2F-4CFC-4B89-AD49-0D1B36C8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C3465A-AE11-4431-9F46-D278CAC7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E8819C-AFDE-4A55-A1CE-79C75149F06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867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FF24C-9BAB-4ABE-A19E-3C49E72C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B89694-5A5B-4D1B-8279-9F32C8A52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B9EAA4-0946-4128-9FE6-FC52F634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183FBF-EE32-4F56-9251-F8B7310B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E81E8-C4D9-4217-ACB8-8CA3A01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87E99-2DA1-41E3-80CF-E7BFC310D08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52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FE8B2A-D6C9-4D27-8FE1-1338E079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698EEE-7B7D-4CEF-ABBF-27CAEFFEB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63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D94187-082E-45F5-8197-99CBA89D7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45263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CBF9A8-3DC6-4FF4-BD58-833FD1EF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1BBDAA-80D9-48AC-88F9-1B9295C1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3C6038-2AD2-4D61-8748-E447F9F9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A50DB5-D090-4CF8-AEC5-27D0A5A4BCD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1207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E7DC3-6B91-494C-95C1-83BE48F3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A8D7A5-AB2B-4EB6-99D5-A289F0C13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8F066E-1978-40AF-A250-29FAFD789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E08B56-54A1-4D20-9C52-06D8FB56B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7CB60E-15B6-4CF3-8077-6791A10EB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48E7CF-5058-47F0-AC17-D8C320F8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9D1DF7-0C26-4AC0-8853-CF3A1C1D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E12FF5-831A-478B-9136-E0446FF1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BEB981-B669-4A36-A398-1D73E566E24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8530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C2556-9C41-467A-B588-D58DCCB3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BB3059-D7EA-4DDD-BF0E-D04C4156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3E8F84-0358-4720-B87D-1CF124D1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13B6E6-9648-4AA9-90A8-345DE181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95BC40-AF82-4D1E-A63C-E304E8543BF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420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0B5C11-37D1-4FC6-9A9D-921073D2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A11073-BF95-4432-9C19-15156203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7920A2-D36A-4BC8-A3E5-BF23FBDA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A0AE45-BB1C-4ED6-B78F-252D225B14D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213039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CFCF5-34D0-41A6-BDDE-FD2A816B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31F79C-E4E9-4AB9-8146-68BA5639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9E4A1D-0401-44B7-BCE1-EE1F1F8F7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47A1B7-D93D-4BDF-972F-C2C9B366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8E674-78E4-4FDD-925C-18D62896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9C55A4-B914-4789-BF25-944C1FFA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D72AC8-4E11-4CDB-B5F7-62F12C4F86A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899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95DDC-1239-41C6-B3DE-C77C1DD8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C55107-D4D3-4FF2-9E82-307D3C853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5F3497-58BC-45E2-9492-36B28AB99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BFDC45-9A19-4C9F-9761-AADFBB48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0B895B-222E-4EE7-B211-C46E8889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ECA994-FA7B-4CB9-9D9F-FF2ACFA9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040720-0F13-44E9-BCD6-B57C0F9690D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5125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548BF-B234-4709-84C6-67523157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D03BFF-EFC7-494E-AF11-A5A9018E8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68DFBB-4422-4030-9A0D-A83CFB31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716A1D-436D-4016-93A8-31EEA14C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CB545F-4BE0-4B3E-9CEE-0AA2D8BA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77D271-82BF-48B5-B58B-BE280F29561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5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00FF"/>
            </a:gs>
            <a:gs pos="100000">
              <a:srgbClr val="A639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6E6275D-9E6E-426F-9718-017BBDB67D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92" r:id="rId1"/>
    <p:sldLayoutId id="2147496793" r:id="rId2"/>
    <p:sldLayoutId id="2147496794" r:id="rId3"/>
    <p:sldLayoutId id="2147496795" r:id="rId4"/>
    <p:sldLayoutId id="2147496796" r:id="rId5"/>
    <p:sldLayoutId id="2147496797" r:id="rId6"/>
    <p:sldLayoutId id="2147496798" r:id="rId7"/>
    <p:sldLayoutId id="2147496799" r:id="rId8"/>
    <p:sldLayoutId id="2147496800" r:id="rId9"/>
    <p:sldLayoutId id="2147496801" r:id="rId10"/>
    <p:sldLayoutId id="2147496802" r:id="rId11"/>
    <p:sldLayoutId id="2147496803" r:id="rId12"/>
    <p:sldLayoutId id="2147496804" r:id="rId13"/>
    <p:sldLayoutId id="2147496805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171-7C1C-45F2-A5FD-007A6F6B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937062-506F-4BCA-985C-D75920D0AAA8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746-3F5A-4D82-A0D1-9F48640B8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1F0D-2B38-498A-A34C-73D12B716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75FD13-EFA0-4CB7-A535-6E15256FD0B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0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69" r:id="rId1"/>
    <p:sldLayoutId id="2147497670" r:id="rId2"/>
    <p:sldLayoutId id="2147497671" r:id="rId3"/>
    <p:sldLayoutId id="2147497672" r:id="rId4"/>
    <p:sldLayoutId id="2147497673" r:id="rId5"/>
    <p:sldLayoutId id="2147497674" r:id="rId6"/>
    <p:sldLayoutId id="2147497675" r:id="rId7"/>
    <p:sldLayoutId id="2147497676" r:id="rId8"/>
    <p:sldLayoutId id="2147497677" r:id="rId9"/>
    <p:sldLayoutId id="2147497678" r:id="rId10"/>
    <p:sldLayoutId id="2147497679" r:id="rId11"/>
    <p:sldLayoutId id="2147497680" r:id="rId12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00FF"/>
            </a:gs>
            <a:gs pos="100000">
              <a:srgbClr val="A639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D9840F-6335-47D6-8CDC-6BDC637F2C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136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82" r:id="rId1"/>
    <p:sldLayoutId id="2147497683" r:id="rId2"/>
    <p:sldLayoutId id="2147497684" r:id="rId3"/>
    <p:sldLayoutId id="2147497685" r:id="rId4"/>
    <p:sldLayoutId id="2147497686" r:id="rId5"/>
    <p:sldLayoutId id="2147497687" r:id="rId6"/>
    <p:sldLayoutId id="2147497688" r:id="rId7"/>
    <p:sldLayoutId id="2147497689" r:id="rId8"/>
    <p:sldLayoutId id="2147497690" r:id="rId9"/>
    <p:sldLayoutId id="2147497691" r:id="rId10"/>
    <p:sldLayoutId id="2147497692" r:id="rId11"/>
    <p:sldLayoutId id="2147497693" r:id="rId12"/>
    <p:sldLayoutId id="2147497694" r:id="rId13"/>
    <p:sldLayoutId id="2147497695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6;p1">
            <a:extLst>
              <a:ext uri="{FF2B5EF4-FFF2-40B4-BE49-F238E27FC236}">
                <a16:creationId xmlns:a16="http://schemas.microsoft.com/office/drawing/2014/main" id="{9BAA15A5-7551-4604-AC66-B9D5C06B8FC3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11150" y="593725"/>
            <a:ext cx="85217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7411" name="Google Shape;7;p1">
            <a:extLst>
              <a:ext uri="{FF2B5EF4-FFF2-40B4-BE49-F238E27FC236}">
                <a16:creationId xmlns:a16="http://schemas.microsoft.com/office/drawing/2014/main" id="{EFD9A60E-9E15-473C-A01D-46EAC81B0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311150" y="1536700"/>
            <a:ext cx="8521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99F1A66C-46C9-45FE-A21A-AA10F18FCB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AE46E5E1-F0F3-47D6-92B7-FCD53438117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6813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7697" r:id="rId1"/>
    <p:sldLayoutId id="2147497698" r:id="rId2"/>
    <p:sldLayoutId id="2147497699" r:id="rId3"/>
    <p:sldLayoutId id="2147497700" r:id="rId4"/>
    <p:sldLayoutId id="2147497701" r:id="rId5"/>
    <p:sldLayoutId id="2147497702" r:id="rId6"/>
    <p:sldLayoutId id="2147497703" r:id="rId7"/>
    <p:sldLayoutId id="2147497704" r:id="rId8"/>
    <p:sldLayoutId id="2147497705" r:id="rId9"/>
    <p:sldLayoutId id="2147497706" r:id="rId10"/>
    <p:sldLayoutId id="2147497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;p1">
            <a:extLst>
              <a:ext uri="{FF2B5EF4-FFF2-40B4-BE49-F238E27FC236}">
                <a16:creationId xmlns:a16="http://schemas.microsoft.com/office/drawing/2014/main" id="{3C93E8A6-C1E6-46E1-B5AF-A56344A309E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150" y="593725"/>
            <a:ext cx="85217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6387" name="Google Shape;7;p1">
            <a:extLst>
              <a:ext uri="{FF2B5EF4-FFF2-40B4-BE49-F238E27FC236}">
                <a16:creationId xmlns:a16="http://schemas.microsoft.com/office/drawing/2014/main" id="{2288E61B-D905-4BBA-A593-180235A9310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150" y="1536700"/>
            <a:ext cx="8521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F92B6143-91FE-4DE9-ACC2-202B2B0ED4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BF55D8CA-8191-4220-9C94-CAAABE35FB0E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6268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7709" r:id="rId1"/>
    <p:sldLayoutId id="2147497710" r:id="rId2"/>
    <p:sldLayoutId id="2147497711" r:id="rId3"/>
    <p:sldLayoutId id="2147497712" r:id="rId4"/>
    <p:sldLayoutId id="2147497713" r:id="rId5"/>
    <p:sldLayoutId id="2147497714" r:id="rId6"/>
    <p:sldLayoutId id="2147497715" r:id="rId7"/>
    <p:sldLayoutId id="2147497716" r:id="rId8"/>
    <p:sldLayoutId id="2147497717" r:id="rId9"/>
    <p:sldLayoutId id="2147497718" r:id="rId10"/>
    <p:sldLayoutId id="2147497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CH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2087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7216" r:id="rId1"/>
    <p:sldLayoutId id="2147497217" r:id="rId2"/>
    <p:sldLayoutId id="2147497218" r:id="rId3"/>
    <p:sldLayoutId id="2147497219" r:id="rId4"/>
    <p:sldLayoutId id="2147497220" r:id="rId5"/>
    <p:sldLayoutId id="2147497221" r:id="rId6"/>
    <p:sldLayoutId id="2147497222" r:id="rId7"/>
    <p:sldLayoutId id="214749722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E00"/>
            </a:gs>
            <a:gs pos="100000">
              <a:srgbClr val="FF5A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54FE943-C12A-419C-B2AD-9873AA38B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F4AC95E-9708-44EF-AEC0-B17F0C126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4C75F3-AACB-4390-A25B-861AAE2814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858A7D-1457-4CC5-A81A-6DC0B0FF60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4DA130-C06F-4F77-B1AA-8F5EB43607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FA6A5BE-312B-4208-88E0-65D66E803A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46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8" r:id="rId1"/>
    <p:sldLayoutId id="2147497309" r:id="rId2"/>
    <p:sldLayoutId id="2147497310" r:id="rId3"/>
    <p:sldLayoutId id="2147497311" r:id="rId4"/>
    <p:sldLayoutId id="2147497312" r:id="rId5"/>
    <p:sldLayoutId id="2147497313" r:id="rId6"/>
    <p:sldLayoutId id="2147497314" r:id="rId7"/>
    <p:sldLayoutId id="2147497315" r:id="rId8"/>
    <p:sldLayoutId id="2147497316" r:id="rId9"/>
    <p:sldLayoutId id="2147497317" r:id="rId10"/>
    <p:sldLayoutId id="2147497318" r:id="rId11"/>
    <p:sldLayoutId id="2147497319" r:id="rId12"/>
    <p:sldLayoutId id="21474973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00FF"/>
            </a:gs>
            <a:gs pos="100000">
              <a:srgbClr val="A639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8927AB-4916-4AB9-A877-5B7345A6F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5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707C35-AE8E-4A35-A966-52600BF04A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FFBB42-994F-4608-BB0E-9D13EDD115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E30DFB-0EFE-4348-89B9-5EAEE80328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913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26" r:id="rId1"/>
    <p:sldLayoutId id="2147497527" r:id="rId2"/>
    <p:sldLayoutId id="2147497528" r:id="rId3"/>
    <p:sldLayoutId id="2147497529" r:id="rId4"/>
    <p:sldLayoutId id="2147497530" r:id="rId5"/>
    <p:sldLayoutId id="2147497531" r:id="rId6"/>
    <p:sldLayoutId id="2147497532" r:id="rId7"/>
    <p:sldLayoutId id="2147497533" r:id="rId8"/>
    <p:sldLayoutId id="2147497534" r:id="rId9"/>
    <p:sldLayoutId id="2147497535" r:id="rId10"/>
    <p:sldLayoutId id="2147497536" r:id="rId11"/>
    <p:sldLayoutId id="2147497537" r:id="rId12"/>
    <p:sldLayoutId id="2147497538" r:id="rId13"/>
    <p:sldLayoutId id="2147497539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C7DA"/>
            </a:gs>
            <a:gs pos="100000">
              <a:srgbClr val="3AFF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0D495A-ACE8-494B-9C04-8E184C1C97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370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55" r:id="rId1"/>
    <p:sldLayoutId id="2147497556" r:id="rId2"/>
    <p:sldLayoutId id="2147497557" r:id="rId3"/>
    <p:sldLayoutId id="2147497558" r:id="rId4"/>
    <p:sldLayoutId id="2147497559" r:id="rId5"/>
    <p:sldLayoutId id="2147497560" r:id="rId6"/>
    <p:sldLayoutId id="2147497561" r:id="rId7"/>
    <p:sldLayoutId id="2147497562" r:id="rId8"/>
    <p:sldLayoutId id="2147497563" r:id="rId9"/>
    <p:sldLayoutId id="2147497564" r:id="rId10"/>
    <p:sldLayoutId id="2147497565" r:id="rId11"/>
    <p:sldLayoutId id="2147497566" r:id="rId12"/>
    <p:sldLayoutId id="2147497567" r:id="rId13"/>
    <p:sldLayoutId id="2147497568" r:id="rId14"/>
    <p:sldLayoutId id="214749756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06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C70F-CAB9-4EEA-86DF-E3EB0C4EB36E}" type="datetimeFigureOut">
              <a:rPr lang="fr-CH" smtClean="0"/>
              <a:t>17.10.2019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7AEE9-6236-47B3-A163-891F1F0066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0633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00" r:id="rId1"/>
    <p:sldLayoutId id="2147497601" r:id="rId2"/>
    <p:sldLayoutId id="2147497602" r:id="rId3"/>
    <p:sldLayoutId id="2147497603" r:id="rId4"/>
    <p:sldLayoutId id="2147497604" r:id="rId5"/>
    <p:sldLayoutId id="2147497605" r:id="rId6"/>
    <p:sldLayoutId id="2147497606" r:id="rId7"/>
    <p:sldLayoutId id="2147497607" r:id="rId8"/>
    <p:sldLayoutId id="2147497608" r:id="rId9"/>
    <p:sldLayoutId id="2147497609" r:id="rId10"/>
    <p:sldLayoutId id="21474976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00FF"/>
            </a:gs>
            <a:gs pos="100000">
              <a:srgbClr val="A639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EEA9D4-93F1-4F3A-8656-533558E452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770FEB-6638-4771-84D4-3F3D6A7250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A055C1-BFD6-4372-A0E9-0AFA3902FB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7AD5D7-FC07-451B-A87F-88C4B1CBFC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375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28" r:id="rId1"/>
    <p:sldLayoutId id="2147497629" r:id="rId2"/>
    <p:sldLayoutId id="2147497630" r:id="rId3"/>
    <p:sldLayoutId id="2147497631" r:id="rId4"/>
    <p:sldLayoutId id="2147497632" r:id="rId5"/>
    <p:sldLayoutId id="2147497633" r:id="rId6"/>
    <p:sldLayoutId id="2147497634" r:id="rId7"/>
    <p:sldLayoutId id="2147497635" r:id="rId8"/>
    <p:sldLayoutId id="2147497636" r:id="rId9"/>
    <p:sldLayoutId id="2147497637" r:id="rId10"/>
    <p:sldLayoutId id="2147497638" r:id="rId11"/>
    <p:sldLayoutId id="2147497639" r:id="rId12"/>
    <p:sldLayoutId id="2147497640" r:id="rId13"/>
    <p:sldLayoutId id="2147497641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0B949F-BB5F-4B02-8468-8B9D76C619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D970A7-67AD-41FE-800C-7A43EEA635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763" cy="45261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B3D528-2605-4928-95AA-B2AFFE40AC2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171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27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6BFC4F-7B64-4636-BE6E-D763EA13224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fr-FR" sz="127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DA139A-97C3-4EBB-A2D0-949DFC8AE56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842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27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45272D2-5495-41AF-BE13-CA08F49BEEB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0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3" r:id="rId1"/>
    <p:sldLayoutId id="2147497644" r:id="rId2"/>
    <p:sldLayoutId id="2147497645" r:id="rId3"/>
    <p:sldLayoutId id="2147497646" r:id="rId4"/>
    <p:sldLayoutId id="2147497647" r:id="rId5"/>
    <p:sldLayoutId id="2147497648" r:id="rId6"/>
    <p:sldLayoutId id="2147497649" r:id="rId7"/>
    <p:sldLayoutId id="2147497650" r:id="rId8"/>
    <p:sldLayoutId id="2147497651" r:id="rId9"/>
    <p:sldLayoutId id="2147497652" r:id="rId10"/>
    <p:sldLayoutId id="2147497653" r:id="rId11"/>
  </p:sldLayoutIdLst>
  <p:txStyles>
    <p:titleStyle>
      <a:lvl1pPr algn="ctr" rtl="0" hangingPunct="0">
        <a:tabLst/>
        <a:defRPr lang="fr-FR" sz="3991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83"/>
        </a:spcAft>
        <a:tabLst/>
        <a:defRPr lang="fr-FR" sz="2903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E0AC47-A137-415C-9220-41685730C7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A88DC6-85C0-4B29-B86C-CCF24DB5D3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6F1A7A6-BEB1-4DC9-810E-D2C73A39E9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CB6665-14CF-4781-9ADE-7F1DE2E97C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784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55" r:id="rId1"/>
    <p:sldLayoutId id="2147497656" r:id="rId2"/>
    <p:sldLayoutId id="2147497657" r:id="rId3"/>
    <p:sldLayoutId id="2147497658" r:id="rId4"/>
    <p:sldLayoutId id="2147497659" r:id="rId5"/>
    <p:sldLayoutId id="2147497660" r:id="rId6"/>
    <p:sldLayoutId id="2147497661" r:id="rId7"/>
    <p:sldLayoutId id="2147497662" r:id="rId8"/>
    <p:sldLayoutId id="2147497663" r:id="rId9"/>
    <p:sldLayoutId id="2147497664" r:id="rId10"/>
    <p:sldLayoutId id="2147497665" r:id="rId11"/>
    <p:sldLayoutId id="2147497666" r:id="rId12"/>
    <p:sldLayoutId id="21474976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0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3"/>
          <p:cNvSpPr txBox="1">
            <a:spLocks noChangeArrowheads="1"/>
          </p:cNvSpPr>
          <p:nvPr/>
        </p:nvSpPr>
        <p:spPr bwMode="auto">
          <a:xfrm>
            <a:off x="467544" y="260648"/>
            <a:ext cx="867645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GESTION DE LA PRESCRIPTION D’ACTIVITE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AUX PATIENTS DOULOUREUX NEUROPATHIQUES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 ERGOTHERAPIE AVANT-GARDISTE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Text Box 18"/>
          <p:cNvSpPr txBox="1">
            <a:spLocks noChangeArrowheads="1"/>
          </p:cNvSpPr>
          <p:nvPr/>
        </p:nvSpPr>
        <p:spPr bwMode="auto">
          <a:xfrm>
            <a:off x="0" y="594928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fr-CH" altLang="fr-FR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xpériences en ergothérapie</a:t>
            </a:r>
            <a:endParaRPr kumimoji="0" lang="fr-CH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Grande-Motte, 10 octobre 2019</a:t>
            </a:r>
            <a:endParaRPr kumimoji="0" lang="fr-FR" alt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7" name="AutoShape 9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7302500" y="2897190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8" name="AutoShape 11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4189140" y="3063332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69" name="Image 9" descr="C:\Users\rs\AppData\Local\Microsoft\Windows\INetCache\Content.MSO\79228FC4.t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07" y="1846265"/>
            <a:ext cx="504825" cy="503237"/>
          </a:xfrm>
          <a:prstGeom prst="rect">
            <a:avLst/>
          </a:prstGeom>
          <a:gradFill rotWithShape="0">
            <a:gsLst>
              <a:gs pos="0">
                <a:srgbClr val="D500FF"/>
              </a:gs>
              <a:gs pos="74001">
                <a:srgbClr val="D500FF"/>
              </a:gs>
              <a:gs pos="83000">
                <a:srgbClr val="D500FF"/>
              </a:gs>
              <a:gs pos="100000">
                <a:srgbClr val="D5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7" y="1727725"/>
            <a:ext cx="3792922" cy="2843859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10721" y="1198840"/>
            <a:ext cx="2953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POUR LA FRANCE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508104" y="1876425"/>
            <a:ext cx="3431357" cy="1324938"/>
            <a:chOff x="5364088" y="1876425"/>
            <a:chExt cx="3779912" cy="1324938"/>
          </a:xfrm>
        </p:grpSpPr>
        <p:sp>
          <p:nvSpPr>
            <p:cNvPr id="92170" name="Text Box 8"/>
            <p:cNvSpPr txBox="1">
              <a:spLocks noChangeArrowheads="1"/>
            </p:cNvSpPr>
            <p:nvPr/>
          </p:nvSpPr>
          <p:spPr bwMode="auto">
            <a:xfrm>
              <a:off x="6586539" y="1876425"/>
              <a:ext cx="2557461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@</a:t>
              </a:r>
              <a:r>
                <a:rPr kumimoji="0" lang="fr-CH" alt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claudejspicher</a:t>
              </a:r>
              <a:endPara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2" name="Text Box 8"/>
            <p:cNvSpPr txBox="1">
              <a:spLocks noChangeArrowheads="1"/>
            </p:cNvSpPr>
            <p:nvPr/>
          </p:nvSpPr>
          <p:spPr bwMode="auto">
            <a:xfrm>
              <a:off x="5364088" y="2308225"/>
              <a:ext cx="37799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claude.spicher@unifr.ch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426509" y="2708920"/>
              <a:ext cx="271749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Ergothérapeute</a:t>
              </a:r>
              <a:endPara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7D4A1F47-8346-4182-8646-9FD142CB46D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9435" y="2942665"/>
            <a:ext cx="2829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Oswaldo </a:t>
            </a:r>
            <a:r>
              <a:rPr kumimoji="0" lang="fr-CH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Guayasam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</a:t>
            </a:r>
            <a:r>
              <a:rPr kumimoji="0" lang="fr-CH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0C3E69-A575-460E-8C5E-67CEA5C71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458930"/>
            <a:ext cx="3431357" cy="29944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9DA016-7398-4E2D-8E7F-75ECC897465E}"/>
              </a:ext>
            </a:extLst>
          </p:cNvPr>
          <p:cNvSpPr txBox="1"/>
          <p:nvPr/>
        </p:nvSpPr>
        <p:spPr>
          <a:xfrm>
            <a:off x="7847731" y="2708920"/>
            <a:ext cx="11887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421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0D60C6-53BC-4A3A-BDC5-BA64A2699E74}"/>
              </a:ext>
            </a:extLst>
          </p:cNvPr>
          <p:cNvGrpSpPr/>
          <p:nvPr/>
        </p:nvGrpSpPr>
        <p:grpSpPr>
          <a:xfrm>
            <a:off x="97630" y="4983559"/>
            <a:ext cx="1357935" cy="1770252"/>
            <a:chOff x="97630" y="4983559"/>
            <a:chExt cx="1357935" cy="17702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3BD094A-7766-4F41-A14F-4A4595A0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42E0EF42-AD07-4539-AC76-4233DB44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0:00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7705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Rééducateurs sensitifs de la douleur de 42 pays d’origines différentes</a:t>
            </a:r>
          </a:p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fr-CH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 </a:t>
            </a:r>
            <a:r>
              <a:rPr kumimoji="0" lang="fr-CH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= 1318)</a:t>
            </a:r>
          </a:p>
        </p:txBody>
      </p:sp>
      <p:grpSp>
        <p:nvGrpSpPr>
          <p:cNvPr id="64517" name="Groupe 3"/>
          <p:cNvGrpSpPr>
            <a:grpSpLocks/>
          </p:cNvGrpSpPr>
          <p:nvPr/>
        </p:nvGrpSpPr>
        <p:grpSpPr bwMode="auto">
          <a:xfrm>
            <a:off x="452438" y="1677988"/>
            <a:ext cx="8169275" cy="4765675"/>
            <a:chOff x="451644" y="1677980"/>
            <a:chExt cx="8170862" cy="4765675"/>
          </a:xfrm>
        </p:grpSpPr>
        <p:pic>
          <p:nvPicPr>
            <p:cNvPr id="645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4" y="1677980"/>
              <a:ext cx="8170862" cy="476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5" name="AutoShape 8"/>
            <p:cNvSpPr>
              <a:spLocks noChangeArrowheads="1"/>
            </p:cNvSpPr>
            <p:nvPr/>
          </p:nvSpPr>
          <p:spPr bwMode="auto">
            <a:xfrm>
              <a:off x="5867658" y="3213092"/>
              <a:ext cx="36520" cy="36513"/>
            </a:xfrm>
            <a:prstGeom prst="flowChartConnector">
              <a:avLst/>
            </a:prstGeom>
            <a:solidFill>
              <a:srgbClr val="0072C8"/>
            </a:solidFill>
            <a:ln w="158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64518" name="Picture 2" descr="Logo du SRPN 300 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692150"/>
            <a:ext cx="1674812" cy="6985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Text Box 4"/>
          <p:cNvSpPr txBox="1">
            <a:spLocks noChangeArrowheads="1"/>
          </p:cNvSpPr>
          <p:nvPr/>
        </p:nvSpPr>
        <p:spPr bwMode="auto">
          <a:xfrm>
            <a:off x="2303463" y="1006475"/>
            <a:ext cx="6084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1" i="0" u="sng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www.neuropain.ch</a:t>
            </a:r>
            <a:endParaRPr kumimoji="0" lang="fr-FR" altLang="fr-FR" sz="2400" b="0" i="0" u="sng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BC92C1E-BAAE-4184-8825-224040A522D8}"/>
              </a:ext>
            </a:extLst>
          </p:cNvPr>
          <p:cNvGrpSpPr/>
          <p:nvPr/>
        </p:nvGrpSpPr>
        <p:grpSpPr>
          <a:xfrm>
            <a:off x="0" y="0"/>
            <a:ext cx="9144000" cy="1656000"/>
            <a:chOff x="98367" y="-3094037"/>
            <a:chExt cx="9144000" cy="1656000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59DD899F-A294-4C36-9D49-4B002191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67" y="-3094037"/>
              <a:ext cx="9144000" cy="165600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anchor="b" anchorCtr="0">
              <a:no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449263" marR="0" lvl="0" algn="l" defTabSz="914400" rtl="0" eaLnBrk="0" fontAlgn="base" latinLnBrk="0" hangingPunct="0">
                <a:lnSpc>
                  <a:spcPts val="3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Dont </a:t>
              </a:r>
              <a:r>
                <a:rPr kumimoji="0" lang="fr-CH" altLang="fr-FR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1147 ergothérapeutes </a:t>
              </a:r>
              <a:r>
                <a:rPr kumimoji="0" lang="fr-CH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(87 %) </a:t>
              </a:r>
              <a:r>
                <a:rPr kumimoji="0" lang="fr-CH" altLang="fr-FR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de</a:t>
              </a:r>
            </a:p>
            <a:p>
              <a:pPr marL="449263" marR="0" lvl="0" algn="l" defTabSz="914400" rtl="0" eaLnBrk="0" fontAlgn="base" latinLnBrk="0" hangingPunct="0">
                <a:lnSpc>
                  <a:spcPts val="3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42 pays </a:t>
              </a:r>
              <a:r>
                <a:rPr kumimoji="0" lang="fr-CH" altLang="fr-FR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d’origines différentes </a:t>
              </a:r>
              <a:r>
                <a:rPr lang="fr-CH" altLang="fr-FR" sz="24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(</a:t>
              </a:r>
              <a:r>
                <a:rPr lang="fr-CH" altLang="fr-FR" sz="2400" i="1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n</a:t>
              </a:r>
              <a:r>
                <a:rPr lang="fr-CH" altLang="fr-FR" sz="2400" dirty="0">
                  <a:solidFill>
                    <a:srgbClr val="FF66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 = 1318)</a:t>
              </a:r>
            </a:p>
            <a:p>
              <a:pPr marL="0" marR="0" lvl="0" indent="0" algn="l" defTabSz="914400" rtl="0" eaLnBrk="0" fontAlgn="base" latinLnBrk="0" hangingPunct="0">
                <a:lnSpc>
                  <a:spcPts val="3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1200" b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1" name="Picture 2" descr="Logo du SRPN 300 dpi">
              <a:extLst>
                <a:ext uri="{FF2B5EF4-FFF2-40B4-BE49-F238E27FC236}">
                  <a16:creationId xmlns:a16="http://schemas.microsoft.com/office/drawing/2014/main" id="{AB9A1CE8-24C4-4C78-BCCD-CD0283B52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-2747049"/>
              <a:ext cx="1674812" cy="6985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13">
            <a:extLst>
              <a:ext uri="{FF2B5EF4-FFF2-40B4-BE49-F238E27FC236}">
                <a16:creationId xmlns:a16="http://schemas.microsoft.com/office/drawing/2014/main" id="{DB9F36AF-50AC-4834-9DD4-B964B277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1124744"/>
            <a:ext cx="1348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4:20</a:t>
            </a:r>
          </a:p>
        </p:txBody>
      </p:sp>
    </p:spTree>
    <p:extLst>
      <p:ext uri="{BB962C8B-B14F-4D97-AF65-F5344CB8AC3E}">
        <p14:creationId xmlns:p14="http://schemas.microsoft.com/office/powerpoint/2010/main" val="36832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18"/>
          <p:cNvSpPr txBox="1">
            <a:spLocks noChangeArrowheads="1"/>
          </p:cNvSpPr>
          <p:nvPr/>
        </p:nvSpPr>
        <p:spPr bwMode="auto">
          <a:xfrm>
            <a:off x="107504" y="2060848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En 2004: Laure Haggenjos, </a:t>
            </a:r>
            <a:r>
              <a:rPr lang="fr-CH" sz="1800" b="1" dirty="0" err="1">
                <a:latin typeface="Arial" panose="020B0604020202020204" pitchFamily="34" charset="0"/>
              </a:rPr>
              <a:t>BSc</a:t>
            </a:r>
            <a:r>
              <a:rPr lang="fr-CH" sz="1800" b="1" dirty="0">
                <a:latin typeface="Arial" panose="020B0604020202020204" pitchFamily="34" charset="0"/>
              </a:rPr>
              <a:t> </a:t>
            </a:r>
            <a:r>
              <a:rPr lang="fr-CH" sz="2200" b="1" dirty="0">
                <a:latin typeface="Arial" panose="020B0604020202020204" pitchFamily="34" charset="0"/>
              </a:rPr>
              <a:t>erg</a:t>
            </a:r>
            <a:r>
              <a:rPr lang="fr-CH" sz="1800" b="1" dirty="0">
                <a:latin typeface="Arial" panose="020B0604020202020204" pitchFamily="34" charset="0"/>
              </a:rPr>
              <a:t>, CAS </a:t>
            </a:r>
            <a:r>
              <a:rPr lang="fr-CH" sz="1800" b="1" dirty="0" err="1">
                <a:latin typeface="Arial" panose="020B0604020202020204" pitchFamily="34" charset="0"/>
              </a:rPr>
              <a:t>neurorehabilitation</a:t>
            </a:r>
            <a:r>
              <a:rPr lang="fr-CH" sz="1800" b="1" dirty="0">
                <a:latin typeface="Arial" panose="020B0604020202020204" pitchFamily="34" charset="0"/>
              </a:rPr>
              <a:t>, RSDC</a:t>
            </a:r>
            <a:r>
              <a:rPr lang="en-US" sz="2400" b="1" baseline="30000" dirty="0">
                <a:latin typeface="Arial" panose="020B0604020202020204" pitchFamily="34" charset="0"/>
              </a:rPr>
              <a:t>®</a:t>
            </a:r>
            <a:endParaRPr lang="fr-FR" altLang="fr-FR" sz="2400" b="1" i="1" dirty="0">
              <a:latin typeface="Arial" panose="020B0604020202020204" pitchFamily="34" charset="0"/>
            </a:endParaRPr>
          </a:p>
        </p:txBody>
      </p:sp>
      <p:sp>
        <p:nvSpPr>
          <p:cNvPr id="92167" name="AutoShape 9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7302500" y="2897190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fr-FR" sz="2800">
              <a:latin typeface="Arial" panose="020B0604020202020204" pitchFamily="34" charset="0"/>
            </a:endParaRPr>
          </a:p>
        </p:txBody>
      </p:sp>
      <p:sp>
        <p:nvSpPr>
          <p:cNvPr id="92168" name="AutoShape 11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4189140" y="3063332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fr-FR" sz="2800">
              <a:latin typeface="Arial" panose="020B0604020202020204" pitchFamily="34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462ACD8B-88CA-4793-9A56-A14BF4C46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74" y="2708920"/>
            <a:ext cx="9026625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En 2012: Isabelle Quintal, </a:t>
            </a:r>
            <a:r>
              <a:rPr lang="fr-CH" sz="1800" b="1" dirty="0" err="1">
                <a:latin typeface="Arial" panose="020B0604020202020204" pitchFamily="34" charset="0"/>
              </a:rPr>
              <a:t>BSc</a:t>
            </a:r>
            <a:r>
              <a:rPr lang="fr-CH" sz="1800" b="1" dirty="0">
                <a:latin typeface="Arial" panose="020B0604020202020204" pitchFamily="34" charset="0"/>
              </a:rPr>
              <a:t> </a:t>
            </a:r>
            <a:r>
              <a:rPr lang="fr-CH" sz="2200" b="1" dirty="0">
                <a:latin typeface="Arial" panose="020B0604020202020204" pitchFamily="34" charset="0"/>
              </a:rPr>
              <a:t>erg</a:t>
            </a:r>
            <a:r>
              <a:rPr lang="fr-CH" sz="1800" b="1" dirty="0">
                <a:latin typeface="Arial" panose="020B0604020202020204" pitchFamily="34" charset="0"/>
              </a:rPr>
              <a:t>, RSDC</a:t>
            </a:r>
            <a:r>
              <a:rPr lang="en-US" sz="2400" b="1" baseline="30000" dirty="0">
                <a:latin typeface="Arial" panose="020B0604020202020204" pitchFamily="34" charset="0"/>
              </a:rPr>
              <a:t>®</a:t>
            </a:r>
            <a:r>
              <a:rPr lang="fr-CH" sz="1800" b="1" dirty="0">
                <a:latin typeface="Arial" panose="020B0604020202020204" pitchFamily="34" charset="0"/>
              </a:rPr>
              <a:t>,</a:t>
            </a:r>
          </a:p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Candidate à maîtrise de recherche à l’Université de Montréal</a:t>
            </a:r>
            <a:endParaRPr lang="fr-FR" altLang="fr-FR" sz="2400" b="1" i="1" dirty="0">
              <a:latin typeface="Arial" panose="020B0604020202020204" pitchFamily="34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07DB7336-E68E-4467-B898-FA9E34CB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717032"/>
            <a:ext cx="7632848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En 2015: Eva </a:t>
            </a:r>
            <a:r>
              <a:rPr lang="fr-CH" sz="1800" b="1" dirty="0" err="1">
                <a:latin typeface="Arial" panose="020B0604020202020204" pitchFamily="34" charset="0"/>
              </a:rPr>
              <a:t>Létourneau</a:t>
            </a:r>
            <a:r>
              <a:rPr lang="fr-CH" sz="1800" b="1" dirty="0">
                <a:latin typeface="Arial" panose="020B0604020202020204" pitchFamily="34" charset="0"/>
              </a:rPr>
              <a:t>, </a:t>
            </a:r>
            <a:r>
              <a:rPr lang="fr-CH" sz="1800" b="1" dirty="0" err="1">
                <a:latin typeface="Arial" panose="020B0604020202020204" pitchFamily="34" charset="0"/>
              </a:rPr>
              <a:t>BSc</a:t>
            </a:r>
            <a:r>
              <a:rPr lang="fr-CH" sz="1800" b="1" dirty="0">
                <a:latin typeface="Arial" panose="020B0604020202020204" pitchFamily="34" charset="0"/>
              </a:rPr>
              <a:t> </a:t>
            </a:r>
            <a:r>
              <a:rPr lang="fr-CH" sz="2200" b="1" dirty="0">
                <a:latin typeface="Arial" panose="020B0604020202020204" pitchFamily="34" charset="0"/>
              </a:rPr>
              <a:t>erg</a:t>
            </a:r>
            <a:r>
              <a:rPr lang="fr-CH" sz="1800" b="1" dirty="0">
                <a:latin typeface="Arial" panose="020B0604020202020204" pitchFamily="34" charset="0"/>
              </a:rPr>
              <a:t>, RSDC</a:t>
            </a:r>
            <a:r>
              <a:rPr lang="en-US" sz="2400" b="1" baseline="30000" dirty="0">
                <a:latin typeface="Arial" panose="020B0604020202020204" pitchFamily="34" charset="0"/>
              </a:rPr>
              <a:t>®</a:t>
            </a:r>
            <a:r>
              <a:rPr lang="fr-CH" sz="1800" b="1" dirty="0">
                <a:latin typeface="Arial" panose="020B0604020202020204" pitchFamily="34" charset="0"/>
              </a:rPr>
              <a:t>,</a:t>
            </a:r>
          </a:p>
          <a:p>
            <a:pPr>
              <a:buNone/>
            </a:pPr>
            <a:r>
              <a:rPr lang="fr-CH" altLang="fr-FR" sz="1800" b="1" dirty="0">
                <a:latin typeface="Arial" panose="020B0604020202020204" pitchFamily="34" charset="0"/>
              </a:rPr>
              <a:t>Maîtrise de réadaptation de l’Université de Sherbrooke</a:t>
            </a:r>
            <a:endParaRPr lang="fr-FR" altLang="fr-FR" sz="2400" b="1" dirty="0">
              <a:latin typeface="Arial" panose="020B0604020202020204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D0CB9A1C-91F2-4535-8500-3E4FED41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640"/>
            <a:ext cx="7632848" cy="143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2800" b="1" dirty="0">
                <a:latin typeface="Arial" panose="020B0604020202020204" pitchFamily="34" charset="0"/>
              </a:rPr>
              <a:t>Expériences en </a:t>
            </a:r>
            <a:r>
              <a:rPr lang="fr-CH" b="1" dirty="0">
                <a:latin typeface="Arial" panose="020B0604020202020204" pitchFamily="34" charset="0"/>
              </a:rPr>
              <a:t>ergothérapie </a:t>
            </a:r>
          </a:p>
          <a:p>
            <a:pPr>
              <a:buNone/>
            </a:pPr>
            <a:r>
              <a:rPr lang="fr-CH" sz="2800" b="1" dirty="0">
                <a:latin typeface="Arial" panose="020B0604020202020204" pitchFamily="34" charset="0"/>
              </a:rPr>
              <a:t>17 communications (2004 – 2019)</a:t>
            </a:r>
          </a:p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dont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FC124B37-CA62-4DF6-A03E-26BFC5FAE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74" y="4850576"/>
            <a:ext cx="8703098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En 2018: Micaël Rodrigues, </a:t>
            </a:r>
            <a:r>
              <a:rPr lang="fr-CH" sz="1800" b="1" dirty="0" err="1">
                <a:latin typeface="Arial" panose="020B0604020202020204" pitchFamily="34" charset="0"/>
              </a:rPr>
              <a:t>BSc</a:t>
            </a:r>
            <a:r>
              <a:rPr lang="fr-CH" sz="1800" b="1" dirty="0">
                <a:latin typeface="Arial" panose="020B0604020202020204" pitchFamily="34" charset="0"/>
              </a:rPr>
              <a:t> erg, RSDC</a:t>
            </a:r>
            <a:r>
              <a:rPr lang="en-US" sz="2400" b="1" baseline="30000" dirty="0">
                <a:latin typeface="Arial" panose="020B0604020202020204" pitchFamily="34" charset="0"/>
              </a:rPr>
              <a:t>®</a:t>
            </a:r>
            <a:r>
              <a:rPr lang="fr-CH" sz="1800" b="1" dirty="0">
                <a:latin typeface="Arial" panose="020B0604020202020204" pitchFamily="34" charset="0"/>
              </a:rPr>
              <a:t>,</a:t>
            </a:r>
          </a:p>
          <a:p>
            <a:pPr>
              <a:buNone/>
            </a:pPr>
            <a:r>
              <a:rPr lang="fr-CH" sz="1800" b="1" dirty="0">
                <a:latin typeface="Arial" panose="020B0604020202020204" pitchFamily="34" charset="0"/>
              </a:rPr>
              <a:t>Les </a:t>
            </a:r>
            <a:r>
              <a:rPr lang="fr-CH" sz="2200" b="1" dirty="0">
                <a:latin typeface="Arial" panose="020B0604020202020204" pitchFamily="34" charset="0"/>
              </a:rPr>
              <a:t>situations de handicap </a:t>
            </a:r>
            <a:r>
              <a:rPr lang="fr-CH" sz="1800" b="1" dirty="0">
                <a:latin typeface="Arial" panose="020B0604020202020204" pitchFamily="34" charset="0"/>
              </a:rPr>
              <a:t>générées par des douleurs neuropathiques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357B3B-2745-4B3F-B9E0-30C79BD3FDE5}"/>
              </a:ext>
            </a:extLst>
          </p:cNvPr>
          <p:cNvGrpSpPr/>
          <p:nvPr/>
        </p:nvGrpSpPr>
        <p:grpSpPr>
          <a:xfrm>
            <a:off x="7581154" y="116632"/>
            <a:ext cx="1455342" cy="1876425"/>
            <a:chOff x="97630" y="4983559"/>
            <a:chExt cx="1357935" cy="177025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499E703-FCE5-425E-AF8C-E838DFFC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268D0712-327C-498B-85F8-CE2B1D24E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5:01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2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7" name="AutoShape 9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7302500" y="2897190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fr-FR" sz="2800">
              <a:latin typeface="Arial" panose="020B0604020202020204" pitchFamily="34" charset="0"/>
            </a:endParaRPr>
          </a:p>
        </p:txBody>
      </p:sp>
      <p:sp>
        <p:nvSpPr>
          <p:cNvPr id="92168" name="AutoShape 11" descr="Résultat de recherche d'images pour &quot;twitter LOGO&quot;"/>
          <p:cNvSpPr>
            <a:spLocks noChangeAspect="1" noChangeArrowheads="1"/>
          </p:cNvSpPr>
          <p:nvPr/>
        </p:nvSpPr>
        <p:spPr bwMode="auto">
          <a:xfrm>
            <a:off x="4189140" y="3063332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fr-FR" sz="2800">
              <a:latin typeface="Arial" panose="020B0604020202020204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C77B0D5B-AF5F-4389-AFFC-6F1D6FEBD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5" y="2348880"/>
            <a:ext cx="7318897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fr-CH" sz="2400" b="1" dirty="0">
                <a:latin typeface="Arial" panose="020B0604020202020204" pitchFamily="34" charset="0"/>
              </a:rPr>
              <a:t>Est-ce que la méthode de rééducation sensitive</a:t>
            </a:r>
            <a:endParaRPr lang="fr-FR" altLang="fr-FR" sz="2400" b="1" i="1" dirty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fr-CH" sz="2400" b="1" dirty="0">
                <a:latin typeface="Arial" panose="020B0604020202020204" pitchFamily="34" charset="0"/>
              </a:rPr>
              <a:t>des douleurs neuropathiques est</a:t>
            </a:r>
          </a:p>
          <a:p>
            <a:pPr>
              <a:buNone/>
            </a:pPr>
            <a:r>
              <a:rPr lang="fr-CH" sz="2400" b="1" dirty="0">
                <a:latin typeface="Arial" panose="020B0604020202020204" pitchFamily="34" charset="0"/>
              </a:rPr>
              <a:t>un moyens pour atteindre </a:t>
            </a:r>
          </a:p>
          <a:p>
            <a:pPr>
              <a:buNone/>
            </a:pPr>
            <a:r>
              <a:rPr lang="fr-CH" sz="2400" b="1" dirty="0">
                <a:latin typeface="Arial" panose="020B0604020202020204" pitchFamily="34" charset="0"/>
              </a:rPr>
              <a:t>les objectifs ergothérapeutiques ?</a:t>
            </a:r>
            <a:endParaRPr lang="fr-FR" altLang="fr-FR" sz="2400" b="1" i="1" dirty="0">
              <a:latin typeface="Arial" panose="020B0604020202020204" pitchFamily="34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74AF1C1E-194E-40A3-B1FF-0BE89F813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5" y="1556792"/>
            <a:ext cx="7632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s-ES" sz="2800" b="1" dirty="0">
                <a:latin typeface="Arial" charset="0"/>
              </a:rPr>
              <a:t>¿ </a:t>
            </a:r>
            <a:r>
              <a:rPr lang="fr-CH" sz="2800" b="1" dirty="0">
                <a:latin typeface="Arial" panose="020B0604020202020204" pitchFamily="34" charset="0"/>
              </a:rPr>
              <a:t>QUESTION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4A539-0A5B-4121-830F-641B454950A6}"/>
              </a:ext>
            </a:extLst>
          </p:cNvPr>
          <p:cNvSpPr/>
          <p:nvPr/>
        </p:nvSpPr>
        <p:spPr>
          <a:xfrm rot="20127939">
            <a:off x="446145" y="368036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sz="4800" b="1" dirty="0">
                <a:latin typeface="Arial" charset="0"/>
              </a:rPr>
              <a:t>¿</a:t>
            </a:r>
            <a:endParaRPr lang="fr-CH" sz="4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C2D1A8-31A2-45E0-835B-9A225BB21B25}"/>
              </a:ext>
            </a:extLst>
          </p:cNvPr>
          <p:cNvSpPr/>
          <p:nvPr/>
        </p:nvSpPr>
        <p:spPr>
          <a:xfrm>
            <a:off x="457311" y="5738005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CH" sz="4800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59B933-C206-4355-9E80-BA316FB9C236}"/>
              </a:ext>
            </a:extLst>
          </p:cNvPr>
          <p:cNvSpPr/>
          <p:nvPr/>
        </p:nvSpPr>
        <p:spPr>
          <a:xfrm rot="20132503">
            <a:off x="7985799" y="5474163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sz="4800" b="1" dirty="0">
                <a:latin typeface="Arial" charset="0"/>
              </a:rPr>
              <a:t>¿</a:t>
            </a:r>
            <a:endParaRPr lang="fr-CH" sz="4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EB6321-FB4C-4B17-B81F-88F951B7660F}"/>
              </a:ext>
            </a:extLst>
          </p:cNvPr>
          <p:cNvSpPr/>
          <p:nvPr/>
        </p:nvSpPr>
        <p:spPr>
          <a:xfrm rot="1309421">
            <a:off x="7742619" y="718676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CH" sz="4800" b="1" dirty="0"/>
              <a:t>?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27E7682-9D82-4439-9C02-5CA98164279E}"/>
              </a:ext>
            </a:extLst>
          </p:cNvPr>
          <p:cNvGrpSpPr/>
          <p:nvPr/>
        </p:nvGrpSpPr>
        <p:grpSpPr>
          <a:xfrm>
            <a:off x="97630" y="4983559"/>
            <a:ext cx="1357935" cy="1770252"/>
            <a:chOff x="97630" y="4983559"/>
            <a:chExt cx="1357935" cy="177025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E15A0A8-89B4-42AB-9C83-4CA0B817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28D375A4-2ADD-4674-B588-0371C0BF9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5:20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98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343" name="Group 55">
            <a:extLst>
              <a:ext uri="{FF2B5EF4-FFF2-40B4-BE49-F238E27FC236}">
                <a16:creationId xmlns:a16="http://schemas.microsoft.com/office/drawing/2014/main" id="{439A3499-943D-49A5-9E70-45A4F461E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10715"/>
              </p:ext>
            </p:extLst>
          </p:nvPr>
        </p:nvGraphicFramePr>
        <p:xfrm>
          <a:off x="787400" y="160338"/>
          <a:ext cx="7773483" cy="6109084"/>
        </p:xfrm>
        <a:graphic>
          <a:graphicData uri="http://schemas.openxmlformats.org/drawingml/2006/table">
            <a:tbl>
              <a:tblPr/>
              <a:tblGrid>
                <a:gridCol w="1285804">
                  <a:extLst>
                    <a:ext uri="{9D8B030D-6E8A-4147-A177-3AD203B41FA5}">
                      <a16:colId xmlns:a16="http://schemas.microsoft.com/office/drawing/2014/main" val="903105501"/>
                    </a:ext>
                  </a:extLst>
                </a:gridCol>
                <a:gridCol w="1234241">
                  <a:extLst>
                    <a:ext uri="{9D8B030D-6E8A-4147-A177-3AD203B41FA5}">
                      <a16:colId xmlns:a16="http://schemas.microsoft.com/office/drawing/2014/main" val="2772946310"/>
                    </a:ext>
                  </a:extLst>
                </a:gridCol>
                <a:gridCol w="1274864">
                  <a:extLst>
                    <a:ext uri="{9D8B030D-6E8A-4147-A177-3AD203B41FA5}">
                      <a16:colId xmlns:a16="http://schemas.microsoft.com/office/drawing/2014/main" val="180117209"/>
                    </a:ext>
                  </a:extLst>
                </a:gridCol>
                <a:gridCol w="378513">
                  <a:extLst>
                    <a:ext uri="{9D8B030D-6E8A-4147-A177-3AD203B41FA5}">
                      <a16:colId xmlns:a16="http://schemas.microsoft.com/office/drawing/2014/main" val="1492874980"/>
                    </a:ext>
                  </a:extLst>
                </a:gridCol>
                <a:gridCol w="1224021">
                  <a:extLst>
                    <a:ext uri="{9D8B030D-6E8A-4147-A177-3AD203B41FA5}">
                      <a16:colId xmlns:a16="http://schemas.microsoft.com/office/drawing/2014/main" val="2865515067"/>
                    </a:ext>
                  </a:extLst>
                </a:gridCol>
                <a:gridCol w="1152020">
                  <a:extLst>
                    <a:ext uri="{9D8B030D-6E8A-4147-A177-3AD203B41FA5}">
                      <a16:colId xmlns:a16="http://schemas.microsoft.com/office/drawing/2014/main" val="2316656396"/>
                    </a:ext>
                  </a:extLst>
                </a:gridCol>
                <a:gridCol w="1224020">
                  <a:extLst>
                    <a:ext uri="{9D8B030D-6E8A-4147-A177-3AD203B41FA5}">
                      <a16:colId xmlns:a16="http://schemas.microsoft.com/office/drawing/2014/main" val="3873334491"/>
                    </a:ext>
                  </a:extLst>
                </a:gridCol>
              </a:tblGrid>
              <a:tr h="33810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ETIOLOGIES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019292"/>
                  </a:ext>
                </a:extLst>
              </a:tr>
              <a:tr h="36191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Lésions</a:t>
                      </a:r>
                      <a:r>
                        <a:rPr kumimoji="0" lang="en-GB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axonales</a:t>
                      </a:r>
                      <a:r>
                        <a:rPr kumimoji="0" lang="en-GB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β</a:t>
                      </a:r>
                      <a:endParaRPr kumimoji="0" lang="en-GB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149986"/>
                  </a:ext>
                </a:extLst>
              </a:tr>
              <a:tr h="3619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Traumatique</a:t>
                      </a:r>
                      <a:endParaRPr kumimoji="0" lang="fr-CH" altLang="fr-F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Compression</a:t>
                      </a:r>
                      <a:endParaRPr kumimoji="0" lang="fr-CH" altLang="fr-F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Psychosomatique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Métabolique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Infectieux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Biochimique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891148"/>
                  </a:ext>
                </a:extLst>
              </a:tr>
              <a:tr h="36191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MECANISMES NEUROPHYSIOLOGIQUES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875122"/>
                  </a:ext>
                </a:extLst>
              </a:tr>
              <a:tr h="361915"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Plasticité</a:t>
                      </a:r>
                      <a:r>
                        <a:rPr kumimoji="0" lang="en-GB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neuronale</a:t>
                      </a:r>
                      <a:r>
                        <a:rPr kumimoji="0" lang="en-GB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adaptative</a:t>
                      </a:r>
                      <a:endParaRPr kumimoji="0" lang="en-GB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Inhibition des </a:t>
                      </a:r>
                      <a:r>
                        <a:rPr kumimoji="0" lang="en-GB" altLang="fr-FR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sensibilisations</a:t>
                      </a:r>
                      <a:endParaRPr kumimoji="0" lang="en-GB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011061"/>
                  </a:ext>
                </a:extLst>
              </a:tr>
              <a:tr h="180958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ANAMNESE des SYMPTÔMES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38162"/>
                  </a:ext>
                </a:extLst>
              </a:tr>
              <a:tr h="180958"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Qualificatifs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somesthésiques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et/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ou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neuropathiques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du Questionnaire de la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Douleur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St-Antoine: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« 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Irradiante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», « 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Fourmillements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», « 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Picotements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», « 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Décharges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électriques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»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49963"/>
                  </a:ext>
                </a:extLst>
              </a:tr>
              <a:tr h="431233"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Engourdissement</a:t>
                      </a: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»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« </a:t>
                      </a:r>
                      <a:r>
                        <a:rPr kumimoji="0" lang="en-US" altLang="fr-FR" sz="1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Sensibilité</a:t>
                      </a:r>
                      <a:r>
                        <a:rPr kumimoji="0" lang="en-US" alt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au toucher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», « 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Rayonnante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»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31697"/>
                  </a:ext>
                </a:extLst>
              </a:tr>
              <a:tr h="36191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SIGNES  D’EXAMEN CLINIQUE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638330"/>
                  </a:ext>
                </a:extLst>
              </a:tr>
              <a:tr h="481598"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Esthésiographie</a:t>
                      </a:r>
                      <a:endParaRPr kumimoji="0" lang="fr-CH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Allodynographie</a:t>
                      </a:r>
                      <a:endParaRPr kumimoji="0" lang="fr-CH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Esthésiographie</a:t>
                      </a:r>
                      <a:r>
                        <a:rPr kumimoji="0" lang="fr-CH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secondaire</a:t>
                      </a:r>
                      <a:endParaRPr kumimoji="0" lang="fr-CH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080909"/>
                  </a:ext>
                </a:extLst>
              </a:tr>
              <a:tr h="36191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SYNDROMES  ≡ SOMME de SYMPTÔMES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163201"/>
                  </a:ext>
                </a:extLst>
              </a:tr>
              <a:tr h="459348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Syndrome douloureux neuropathique périphérique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Syndrome douloureux régional complexe de Budapest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878787"/>
                  </a:ext>
                </a:extLst>
              </a:tr>
              <a:tr h="523824"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Avec hypoesthésie tactile </a:t>
                      </a:r>
                      <a:r>
                        <a:rPr kumimoji="0" lang="fr-CH" altLang="fr-FR" sz="12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partielle</a:t>
                      </a:r>
                      <a:endParaRPr kumimoji="0" lang="fr-FR" altLang="fr-FR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Spontaneous</a:t>
                      </a:r>
                      <a:r>
                        <a:rPr kumimoji="0" lang="fr-FR" altLang="fr-FR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fr-FR" altLang="fr-FR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neuropathic</a:t>
                      </a:r>
                      <a:r>
                        <a:rPr kumimoji="0" lang="fr-FR" altLang="fr-FR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pain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Avec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allodynie</a:t>
                      </a:r>
                      <a:r>
                        <a:rPr kumimoji="0" lang="en-US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mécanique</a:t>
                      </a: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3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Touch-evoked </a:t>
                      </a:r>
                      <a:r>
                        <a:rPr kumimoji="0" lang="en-US" altLang="fr-FR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neuropathic pain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73541"/>
                  </a:ext>
                </a:extLst>
              </a:tr>
              <a:tr h="361915">
                <a:tc gridSpan="7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HABITUDES DE VIE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88677"/>
                  </a:ext>
                </a:extLst>
              </a:tr>
              <a:tr h="361915"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Participation sociale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Situation de handicap</a:t>
                      </a:r>
                    </a:p>
                  </a:txBody>
                  <a:tcPr marL="89991" marR="89991" marT="46794" marB="4679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43724"/>
                  </a:ext>
                </a:extLst>
              </a:tr>
            </a:tbl>
          </a:graphicData>
        </a:graphic>
      </p:graphicFrame>
      <p:sp>
        <p:nvSpPr>
          <p:cNvPr id="4" name="Rectangle 76"/>
          <p:cNvSpPr>
            <a:spLocks noChangeArrowheads="1"/>
          </p:cNvSpPr>
          <p:nvPr/>
        </p:nvSpPr>
        <p:spPr bwMode="auto">
          <a:xfrm>
            <a:off x="806077" y="5541193"/>
            <a:ext cx="7726363" cy="69611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 Box 54"/>
          <p:cNvSpPr txBox="1">
            <a:spLocks noChangeArrowheads="1"/>
          </p:cNvSpPr>
          <p:nvPr/>
        </p:nvSpPr>
        <p:spPr bwMode="auto">
          <a:xfrm rot="16200000">
            <a:off x="5453062" y="3081338"/>
            <a:ext cx="665956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Adapté de : Woolf &amp; </a:t>
            </a:r>
            <a:r>
              <a:rPr kumimoji="0" lang="fr-FR" alt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Manion</a:t>
            </a: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(1999) – </a:t>
            </a:r>
            <a:r>
              <a:rPr kumimoji="0" lang="fr-FR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Lancet</a:t>
            </a:r>
            <a:endParaRPr kumimoji="0" lang="fr-FR" altLang="fr-FR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831BCE7-98F7-45C5-8209-C1AE949F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20" y="6307291"/>
            <a:ext cx="1444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5:42</a:t>
            </a:r>
          </a:p>
        </p:txBody>
      </p:sp>
    </p:spTree>
    <p:extLst>
      <p:ext uri="{BB962C8B-B14F-4D97-AF65-F5344CB8AC3E}">
        <p14:creationId xmlns:p14="http://schemas.microsoft.com/office/powerpoint/2010/main" val="29674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0E4690-5BEA-4C6D-854C-FA2B12782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37" y="381600"/>
            <a:ext cx="1716419" cy="1843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1600"/>
            <a:ext cx="6264745" cy="36954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4293096"/>
            <a:ext cx="82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08000"/>
                </a:solidFill>
                <a:latin typeface="+mj-lt"/>
              </a:rPr>
              <a:t>65 témoignages </a:t>
            </a:r>
            <a:r>
              <a:rPr lang="fr-CH" sz="2400" dirty="0">
                <a:solidFill>
                  <a:srgbClr val="000000"/>
                </a:solidFill>
                <a:latin typeface="+mj-lt"/>
              </a:rPr>
              <a:t>en </a:t>
            </a:r>
            <a:r>
              <a:rPr lang="fr-CH" sz="2400" b="1" dirty="0">
                <a:solidFill>
                  <a:srgbClr val="008000"/>
                </a:solidFill>
                <a:latin typeface="+mj-lt"/>
              </a:rPr>
              <a:t>11 langues</a:t>
            </a:r>
            <a:r>
              <a:rPr lang="fr-CH" sz="2400" dirty="0">
                <a:solidFill>
                  <a:srgbClr val="000000"/>
                </a:solidFill>
                <a:latin typeface="+mj-lt"/>
              </a:rPr>
              <a:t> pour l'adhésion des patients qui vous sont confiés:</a:t>
            </a:r>
            <a:br>
              <a:rPr lang="fr-CH" dirty="0">
                <a:latin typeface="+mj-lt"/>
              </a:rPr>
            </a:br>
            <a:r>
              <a:rPr lang="fr-CH" sz="2400" dirty="0">
                <a:solidFill>
                  <a:srgbClr val="000000"/>
                </a:solidFill>
                <a:latin typeface="+mj-lt"/>
              </a:rPr>
              <a:t>Français, 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English, Deutsch, </a:t>
            </a:r>
            <a:r>
              <a:rPr lang="fr-CH" sz="2400" i="1" dirty="0" err="1">
                <a:solidFill>
                  <a:srgbClr val="000000"/>
                </a:solidFill>
                <a:latin typeface="+mj-lt"/>
              </a:rPr>
              <a:t>Español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, Português, </a:t>
            </a:r>
            <a:r>
              <a:rPr lang="az-Cyrl-AZ" sz="2400" i="1" dirty="0">
                <a:solidFill>
                  <a:srgbClr val="000000"/>
                </a:solidFill>
                <a:latin typeface="+mj-lt"/>
              </a:rPr>
              <a:t>Рускиӣ, 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Italiano, Lingala, </a:t>
            </a:r>
            <a:r>
              <a:rPr lang="fr-CH" sz="2400" i="1" dirty="0" err="1">
                <a:solidFill>
                  <a:srgbClr val="000000"/>
                </a:solidFill>
                <a:latin typeface="+mj-lt"/>
              </a:rPr>
              <a:t>Shqip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fr-CH" sz="2400" i="1" dirty="0" err="1">
                <a:solidFill>
                  <a:srgbClr val="000000"/>
                </a:solidFill>
                <a:latin typeface="+mj-lt"/>
              </a:rPr>
              <a:t>Srpski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 i </a:t>
            </a:r>
            <a:r>
              <a:rPr lang="fr-CH" sz="2400" i="1" dirty="0" err="1">
                <a:solidFill>
                  <a:srgbClr val="000000"/>
                </a:solidFill>
                <a:latin typeface="+mj-lt"/>
              </a:rPr>
              <a:t>Hrvatski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CH" sz="2400" dirty="0">
                <a:solidFill>
                  <a:srgbClr val="000000"/>
                </a:solidFill>
                <a:latin typeface="+mj-lt"/>
              </a:rPr>
              <a:t>&amp;</a:t>
            </a:r>
            <a:r>
              <a:rPr lang="fr-CH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CH" sz="2400" i="1" dirty="0" err="1">
                <a:solidFill>
                  <a:srgbClr val="000000"/>
                </a:solidFill>
                <a:latin typeface="+mj-lt"/>
              </a:rPr>
              <a:t>Nederlands</a:t>
            </a:r>
            <a:endParaRPr lang="fr-CH" sz="2400" i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093296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600" u="sng" dirty="0">
                <a:solidFill>
                  <a:srgbClr val="008000"/>
                </a:solidFill>
                <a:latin typeface="+mj-lt"/>
              </a:rPr>
              <a:t>http://blog.unifr.ch/e-NewsSomatosensoryRehabilitation/</a:t>
            </a:r>
            <a:endParaRPr kumimoji="0" lang="fr-CH" sz="2600" b="0" i="0" u="sng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318399-A378-4600-9492-7B874A7A6E09}"/>
              </a:ext>
            </a:extLst>
          </p:cNvPr>
          <p:cNvGrpSpPr/>
          <p:nvPr/>
        </p:nvGrpSpPr>
        <p:grpSpPr>
          <a:xfrm>
            <a:off x="7174505" y="2319263"/>
            <a:ext cx="1357935" cy="1829817"/>
            <a:chOff x="97630" y="4923994"/>
            <a:chExt cx="1357935" cy="182981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5BD72-7766-4F1B-9749-B3DF5A56D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20891364-6592-4192-8BB7-57FE02CE3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23994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9458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3BB764-5C2C-4812-82FA-920CA4BA36AE}"/>
              </a:ext>
            </a:extLst>
          </p:cNvPr>
          <p:cNvSpPr txBox="1"/>
          <p:nvPr/>
        </p:nvSpPr>
        <p:spPr>
          <a:xfrm>
            <a:off x="391862" y="457532"/>
            <a:ext cx="8683741" cy="110790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0"/>
            </a:pP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En </a:t>
            </a:r>
            <a:r>
              <a:rPr lang="fr-FR" sz="26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ergothérapie</a:t>
            </a: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les patients expriment plus facilement</a:t>
            </a:r>
          </a:p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0"/>
            </a:pP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les répercussions de la douleur sur leurs activités de vie quotidienne,</a:t>
            </a:r>
          </a:p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0"/>
            </a:pP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ainsi que le changement d’habitudes qu’elles ont entraîné.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905114-2994-40EE-84F3-030489F4349E}"/>
              </a:ext>
            </a:extLst>
          </p:cNvPr>
          <p:cNvSpPr txBox="1"/>
          <p:nvPr/>
        </p:nvSpPr>
        <p:spPr>
          <a:xfrm>
            <a:off x="363778" y="2564904"/>
            <a:ext cx="8453104" cy="124481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 Plus de travail, 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plus d'activité en famille,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impossible de faire plus de trois pas sans aide. 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Besoin d'aide pour toutes les tâches ménagères,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besoin d'aide pour me doucher et m’habiller.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Plus de projet.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V. O.,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62,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15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(2), 2018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B4FA20-B6CC-4332-BBDA-F1436A3F27BF}"/>
              </a:ext>
            </a:extLst>
          </p:cNvPr>
          <p:cNvSpPr txBox="1"/>
          <p:nvPr/>
        </p:nvSpPr>
        <p:spPr>
          <a:xfrm>
            <a:off x="932957" y="1738069"/>
            <a:ext cx="7314746" cy="71220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1"/>
            </a:pP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Quel est l'impact des douleurs neuropathiques</a:t>
            </a:r>
          </a:p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1"/>
            </a:pP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sur les activités et la qualité de vie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3A00C3-67DA-4DFF-8227-5C74BCF3D27E}"/>
              </a:ext>
            </a:extLst>
          </p:cNvPr>
          <p:cNvSpPr txBox="1"/>
          <p:nvPr/>
        </p:nvSpPr>
        <p:spPr>
          <a:xfrm>
            <a:off x="363778" y="4911181"/>
            <a:ext cx="6491093" cy="11821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algn="just"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Pendant toutes ces années, je ne pouvais rien faire,</a:t>
            </a:r>
          </a:p>
          <a:p>
            <a:pPr algn="just"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marcher était aussi une torture,</a:t>
            </a:r>
          </a:p>
          <a:p>
            <a:pPr algn="just"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je ne pouvais faire que quelques mètres.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A.M.,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 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52,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12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(1), 2015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4E051E-6527-43AB-ADFA-39A27F5D77C6}"/>
              </a:ext>
            </a:extLst>
          </p:cNvPr>
          <p:cNvGrpSpPr/>
          <p:nvPr/>
        </p:nvGrpSpPr>
        <p:grpSpPr>
          <a:xfrm>
            <a:off x="7581154" y="2422833"/>
            <a:ext cx="1455342" cy="1876425"/>
            <a:chOff x="97630" y="4983559"/>
            <a:chExt cx="1357935" cy="177025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AF24538-4BC1-4F14-8255-F61064DF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82F1F824-FCB5-486C-BCF8-88B51E2426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:36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2411760" y="3573016"/>
            <a:ext cx="6408712" cy="32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Marion Muller-</a:t>
            </a:r>
            <a:r>
              <a:rPr kumimoji="0" lang="fr-CH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Colard</a:t>
            </a: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membre du comité consultatif national d’éthique</a:t>
            </a:r>
            <a:endParaRPr kumimoji="0" lang="fr-CH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109D7EE-D809-4C8C-B0B8-66AB85BB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3870340"/>
            <a:ext cx="6408712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lnSpc>
                <a:spcPts val="4000"/>
              </a:lnSpc>
              <a:spcBef>
                <a:spcPct val="0"/>
              </a:spcBef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L’immédiat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dans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la </a:t>
            </a:r>
            <a:r>
              <a:rPr lang="es-E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fulgurance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du </a:t>
            </a:r>
            <a:r>
              <a:rPr lang="es-E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toujours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  <a:r>
              <a:rPr lang="fr-FR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4568" r="7863" b="6083"/>
          <a:stretch/>
        </p:blipFill>
        <p:spPr>
          <a:xfrm>
            <a:off x="6028026" y="404664"/>
            <a:ext cx="2648430" cy="25202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D86D1779-FA16-49B1-AD6B-B8324B1F4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4"/>
            <a:ext cx="5184576" cy="12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r" defTabSz="685800">
              <a:lnSpc>
                <a:spcPct val="140000"/>
              </a:lnSpc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«</a:t>
            </a:r>
            <a:r>
              <a:rPr lang="en-US" sz="400" b="1" dirty="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L‘instant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crucial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l‘à-propos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qui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implique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une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rupture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dans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la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continuité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spatiale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ou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temporelle; </a:t>
            </a:r>
            <a:r>
              <a:rPr lang="de-DE" altLang="fr-FR" sz="2400" b="1" i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</a:t>
            </a:r>
            <a:r>
              <a:rPr kumimoji="0" lang="de-DE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 </a:t>
            </a:r>
            <a:r>
              <a:rPr kumimoji="0" lang="de-DE" alt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momento</a:t>
            </a:r>
            <a:r>
              <a:rPr kumimoji="0" lang="de-DE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giusto</a:t>
            </a:r>
            <a:r>
              <a:rPr kumimoji="0" lang="de-DE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  <a:r>
              <a:rPr kumimoji="0" lang="de-DE" altLang="fr-FR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FFFF00"/>
                </a:solidFill>
                <a:latin typeface="Arial" panose="020B0604020202020204" pitchFamily="34" charset="0"/>
              </a:rPr>
              <a:t>»</a:t>
            </a:r>
            <a:endParaRPr kumimoji="0" lang="de-DE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r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IV</a:t>
            </a:r>
            <a:r>
              <a:rPr kumimoji="0" lang="de-DE" altLang="fr-FR" sz="2400" b="1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</a:t>
            </a:r>
            <a:r>
              <a:rPr kumimoji="0" lang="de-DE" altLang="fr-FR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DE" altLang="fr-FR" sz="2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siècle</a:t>
            </a:r>
            <a:r>
              <a:rPr kumimoji="0" lang="de-DE" altLang="fr-FR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avant J.-C.</a:t>
            </a:r>
          </a:p>
          <a:p>
            <a:pPr marL="0" marR="0" lvl="0" indent="0" algn="l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9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9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</a:t>
            </a:r>
            <a:r>
              <a:rPr kumimoji="0" lang="de-DE" altLang="fr-FR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</a:t>
            </a:r>
            <a:endParaRPr kumimoji="0" lang="de-DE" altLang="fr-FR" sz="19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86D1779-FA16-49B1-AD6B-B8324B1F4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776" y="3348491"/>
            <a:ext cx="1230303" cy="584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l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Kairós</a:t>
            </a:r>
            <a:r>
              <a:rPr kumimoji="0" lang="de-DE" altLang="fr-FR" sz="19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	</a:t>
            </a:r>
            <a:endParaRPr kumimoji="0" lang="de-DE" altLang="fr-FR" sz="195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DCDAFD5-909D-4B58-B702-3446ED141AC2}"/>
              </a:ext>
            </a:extLst>
          </p:cNvPr>
          <p:cNvGrpSpPr/>
          <p:nvPr/>
        </p:nvGrpSpPr>
        <p:grpSpPr>
          <a:xfrm>
            <a:off x="179512" y="4335454"/>
            <a:ext cx="1717200" cy="2219540"/>
            <a:chOff x="97630" y="4983559"/>
            <a:chExt cx="1357935" cy="177025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110F177-6DB7-4076-89F4-58FB5452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300AD1B1-236C-4885-8D5C-97E230320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6:56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1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9653" y="2239567"/>
            <a:ext cx="6218448" cy="334922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CH" altLang="fr-FR" sz="18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de-CH" altLang="fr-FR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DE" altLang="fr-FR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CH" altLang="fr-FR" sz="1800" b="1" dirty="0"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de-DE" altLang="fr-FR" sz="1800" b="1" dirty="0">
                <a:solidFill>
                  <a:srgbClr val="186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alt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Kairós</a:t>
            </a:r>
            <a:endParaRPr lang="de-CH" altLang="fr-FR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CH" altLang="fr-FR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CH" altLang="fr-FR" sz="1800" b="1" dirty="0">
              <a:latin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de-CH" altLang="fr-FR" sz="1800" b="1" dirty="0">
              <a:latin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de-CH" altLang="fr-FR" sz="1800" b="1" dirty="0">
                <a:latin typeface="Arial" panose="020B0604020202020204" pitchFamily="34" charset="0"/>
              </a:rPr>
              <a:t>Le </a:t>
            </a:r>
            <a:r>
              <a:rPr lang="de-CH" altLang="fr-FR" sz="1800" b="1" dirty="0" err="1">
                <a:latin typeface="Arial" panose="020B0604020202020204" pitchFamily="34" charset="0"/>
              </a:rPr>
              <a:t>processus</a:t>
            </a:r>
            <a:r>
              <a:rPr lang="de-CH" altLang="fr-FR" sz="1800" b="1" dirty="0">
                <a:latin typeface="Arial" panose="020B0604020202020204" pitchFamily="34" charset="0"/>
              </a:rPr>
              <a:t> </a:t>
            </a:r>
            <a:r>
              <a:rPr lang="de-CH" altLang="fr-FR" sz="1800" b="1" dirty="0" err="1">
                <a:latin typeface="Arial" panose="020B0604020202020204" pitchFamily="34" charset="0"/>
              </a:rPr>
              <a:t>thérapeutique</a:t>
            </a:r>
            <a:r>
              <a:rPr lang="de-CH" altLang="fr-FR" sz="1800" b="1" dirty="0">
                <a:latin typeface="Arial" panose="020B0604020202020204" pitchFamily="34" charset="0"/>
              </a:rPr>
              <a:t> et </a:t>
            </a:r>
            <a:r>
              <a:rPr lang="de-CH" altLang="fr-FR" sz="1800" b="1" dirty="0" err="1">
                <a:latin typeface="Arial" panose="020B0604020202020204" pitchFamily="34" charset="0"/>
              </a:rPr>
              <a:t>ses</a:t>
            </a:r>
            <a:r>
              <a:rPr lang="de-CH" altLang="fr-FR" sz="1800" b="1" dirty="0">
                <a:latin typeface="Arial" panose="020B0604020202020204" pitchFamily="34" charset="0"/>
              </a:rPr>
              <a:t> </a:t>
            </a:r>
            <a:r>
              <a:rPr lang="de-CH" altLang="fr-FR" sz="1800" b="1" dirty="0" err="1">
                <a:latin typeface="Arial" panose="020B0604020202020204" pitchFamily="34" charset="0"/>
              </a:rPr>
              <a:t>protocoles</a:t>
            </a:r>
            <a:endParaRPr lang="de-DE" altLang="fr-FR" sz="1800" b="1" dirty="0">
              <a:latin typeface="Arial" panose="020B0604020202020204" pitchFamily="34" charset="0"/>
            </a:endParaRPr>
          </a:p>
        </p:txBody>
      </p:sp>
      <p:sp>
        <p:nvSpPr>
          <p:cNvPr id="164867" name="Rectangle 4"/>
          <p:cNvSpPr>
            <a:spLocks noChangeArrowheads="1"/>
          </p:cNvSpPr>
          <p:nvPr/>
        </p:nvSpPr>
        <p:spPr bwMode="auto">
          <a:xfrm flipV="1">
            <a:off x="1980010" y="2834880"/>
            <a:ext cx="5076825" cy="107156"/>
          </a:xfrm>
          <a:prstGeom prst="rect">
            <a:avLst/>
          </a:prstGeom>
          <a:gradFill rotWithShape="1">
            <a:gsLst>
              <a:gs pos="0">
                <a:srgbClr val="4F182F"/>
              </a:gs>
              <a:gs pos="100000">
                <a:srgbClr val="AB33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4868" name="AutoShape 5"/>
          <p:cNvSpPr>
            <a:spLocks noChangeArrowheads="1"/>
          </p:cNvSpPr>
          <p:nvPr/>
        </p:nvSpPr>
        <p:spPr bwMode="auto">
          <a:xfrm>
            <a:off x="2844405" y="2943225"/>
            <a:ext cx="364331" cy="377429"/>
          </a:xfrm>
          <a:prstGeom prst="upArrow">
            <a:avLst>
              <a:gd name="adj1" fmla="val 50000"/>
              <a:gd name="adj2" fmla="val 25899"/>
            </a:avLst>
          </a:prstGeom>
          <a:gradFill rotWithShape="1">
            <a:gsLst>
              <a:gs pos="0">
                <a:srgbClr val="4F182F"/>
              </a:gs>
              <a:gs pos="100000">
                <a:srgbClr val="AB33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4869" name="AutoShape 9"/>
          <p:cNvSpPr>
            <a:spLocks noChangeArrowheads="1"/>
          </p:cNvSpPr>
          <p:nvPr/>
        </p:nvSpPr>
        <p:spPr bwMode="auto">
          <a:xfrm>
            <a:off x="1980011" y="4076701"/>
            <a:ext cx="5131594" cy="456010"/>
          </a:xfrm>
          <a:prstGeom prst="flowChartProcess">
            <a:avLst/>
          </a:prstGeom>
          <a:gradFill rotWithShape="1">
            <a:gsLst>
              <a:gs pos="0">
                <a:srgbClr val="AB3366"/>
              </a:gs>
              <a:gs pos="100000">
                <a:srgbClr val="4F18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6859" name="Rectangle 6">
            <a:extLst>
              <a:ext uri="{FF2B5EF4-FFF2-40B4-BE49-F238E27FC236}">
                <a16:creationId xmlns:a16="http://schemas.microsoft.com/office/drawing/2014/main" id="{64E32237-55D7-4237-8C67-F90FABA1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0" y="1214439"/>
            <a:ext cx="5724525" cy="917972"/>
          </a:xfrm>
          <a:prstGeom prst="rect">
            <a:avLst/>
          </a:prstGeom>
          <a:gradFill rotWithShape="1">
            <a:gsLst>
              <a:gs pos="0">
                <a:srgbClr val="4F182F"/>
              </a:gs>
              <a:gs pos="50000">
                <a:srgbClr val="AB3366"/>
              </a:gs>
              <a:gs pos="100000">
                <a:srgbClr val="4F18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Anamnèse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de-CH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anose="020B0600070205080204" pitchFamily="34" charset="-128"/>
              </a:rPr>
              <a:t>r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écit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 à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deux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rPr>
              <a:t>voix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4871" name="AutoShape 12"/>
          <p:cNvSpPr>
            <a:spLocks noChangeArrowheads="1"/>
          </p:cNvSpPr>
          <p:nvPr/>
        </p:nvSpPr>
        <p:spPr bwMode="auto">
          <a:xfrm>
            <a:off x="4477942" y="2943225"/>
            <a:ext cx="364331" cy="377429"/>
          </a:xfrm>
          <a:prstGeom prst="upArrow">
            <a:avLst>
              <a:gd name="adj1" fmla="val 50000"/>
              <a:gd name="adj2" fmla="val 25899"/>
            </a:avLst>
          </a:prstGeom>
          <a:gradFill rotWithShape="1">
            <a:gsLst>
              <a:gs pos="0">
                <a:srgbClr val="4F182F"/>
              </a:gs>
              <a:gs pos="100000">
                <a:srgbClr val="AB33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4872" name="AutoShape 13"/>
          <p:cNvSpPr>
            <a:spLocks noChangeArrowheads="1"/>
          </p:cNvSpPr>
          <p:nvPr/>
        </p:nvSpPr>
        <p:spPr bwMode="auto">
          <a:xfrm>
            <a:off x="6030517" y="2943225"/>
            <a:ext cx="364331" cy="377429"/>
          </a:xfrm>
          <a:prstGeom prst="upArrow">
            <a:avLst>
              <a:gd name="adj1" fmla="val 50000"/>
              <a:gd name="adj2" fmla="val 25899"/>
            </a:avLst>
          </a:prstGeom>
          <a:gradFill rotWithShape="1">
            <a:gsLst>
              <a:gs pos="0">
                <a:srgbClr val="4F182F"/>
              </a:gs>
              <a:gs pos="100000">
                <a:srgbClr val="AB33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4873" name="AutoShape 14"/>
          <p:cNvSpPr>
            <a:spLocks noChangeArrowheads="1"/>
          </p:cNvSpPr>
          <p:nvPr/>
        </p:nvSpPr>
        <p:spPr bwMode="auto">
          <a:xfrm>
            <a:off x="6462714" y="2943225"/>
            <a:ext cx="364331" cy="377429"/>
          </a:xfrm>
          <a:prstGeom prst="upArrow">
            <a:avLst>
              <a:gd name="adj1" fmla="val 50000"/>
              <a:gd name="adj2" fmla="val 25899"/>
            </a:avLst>
          </a:prstGeom>
          <a:gradFill rotWithShape="1">
            <a:gsLst>
              <a:gs pos="0">
                <a:srgbClr val="4F182F"/>
              </a:gs>
              <a:gs pos="100000">
                <a:srgbClr val="AB33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1" name="Groupe 1"/>
          <p:cNvGrpSpPr>
            <a:grpSpLocks/>
          </p:cNvGrpSpPr>
          <p:nvPr/>
        </p:nvGrpSpPr>
        <p:grpSpPr bwMode="auto">
          <a:xfrm>
            <a:off x="7380687" y="2781301"/>
            <a:ext cx="548070" cy="3132535"/>
            <a:chOff x="8316913" y="44624"/>
            <a:chExt cx="730759" cy="4176539"/>
          </a:xfrm>
        </p:grpSpPr>
        <p:sp>
          <p:nvSpPr>
            <p:cNvPr id="12" name="ZoneTexte 7"/>
            <p:cNvSpPr txBox="1"/>
            <p:nvPr/>
          </p:nvSpPr>
          <p:spPr bwMode="auto">
            <a:xfrm>
              <a:off x="8370565" y="44624"/>
              <a:ext cx="677107" cy="291827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CJ </a:t>
              </a:r>
              <a:r>
                <a:rPr kumimoji="0" lang="fr-CH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Spicher</a:t>
              </a: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Copy Right</a:t>
              </a:r>
              <a:r>
                <a:rPr kumimoji="0" lang="fr-CH" sz="21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©</a:t>
              </a:r>
              <a:r>
                <a:rPr kumimoji="0" lang="fr-C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3" name="Picture 2" descr="Logo du SRPN 300 dp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913" y="2949575"/>
              <a:ext cx="679450" cy="127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9">
            <a:extLst>
              <a:ext uri="{FF2B5EF4-FFF2-40B4-BE49-F238E27FC236}">
                <a16:creationId xmlns:a16="http://schemas.microsoft.com/office/drawing/2014/main" id="{D86D1779-FA16-49B1-AD6B-B8324B1F4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776" y="3276483"/>
            <a:ext cx="1230303" cy="584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l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182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Kairós</a:t>
            </a:r>
            <a:r>
              <a:rPr kumimoji="0" lang="de-DE" altLang="fr-FR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	</a:t>
            </a:r>
            <a:endParaRPr kumimoji="0" lang="de-DE" altLang="fr-FR" sz="19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D86D1779-FA16-49B1-AD6B-B8324B1F4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011" y="4558721"/>
            <a:ext cx="5131594" cy="5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ctr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 </a:t>
            </a:r>
            <a:r>
              <a:rPr kumimoji="0" lang="de-CH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processus</a:t>
            </a:r>
            <a:r>
              <a:rPr kumimoji="0" lang="de-CH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CH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thérapeutique</a:t>
            </a:r>
            <a:r>
              <a:rPr kumimoji="0" lang="de-CH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et </a:t>
            </a:r>
            <a:r>
              <a:rPr kumimoji="0" lang="de-CH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ses</a:t>
            </a:r>
            <a:r>
              <a:rPr kumimoji="0" lang="de-CH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CH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protocoles</a:t>
            </a:r>
            <a:endParaRPr kumimoji="0" lang="de-DE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	</a:t>
            </a:r>
            <a:endParaRPr kumimoji="0" lang="de-DE" altLang="fr-FR" sz="19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72885D-13E2-45FD-A436-A8A67E5DA7AC}"/>
              </a:ext>
            </a:extLst>
          </p:cNvPr>
          <p:cNvGrpSpPr/>
          <p:nvPr/>
        </p:nvGrpSpPr>
        <p:grpSpPr>
          <a:xfrm>
            <a:off x="164329" y="2704704"/>
            <a:ext cx="1506359" cy="1854018"/>
            <a:chOff x="97630" y="4983559"/>
            <a:chExt cx="1357935" cy="177025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B237BED-AC28-4839-B271-5EC541C35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DF745F0E-C4CA-4C63-9E46-67F6EF1BE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40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7:31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9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109D7EE-D809-4C8C-B0B8-66AB85BB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3726324"/>
            <a:ext cx="6408712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«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À retenir :</a:t>
            </a:r>
          </a:p>
          <a:p>
            <a:pPr algn="just">
              <a:buNone/>
            </a:pP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Pour soigner une douleur, il est toujours indispensable d’écouter (et de croire) le </a:t>
            </a:r>
            <a:r>
              <a:rPr lang="fr-CH" sz="2800" b="1" dirty="0">
                <a:solidFill>
                  <a:schemeClr val="bg1"/>
                </a:solidFill>
                <a:latin typeface="Arial" panose="020B0604020202020204" pitchFamily="34" charset="0"/>
              </a:rPr>
              <a:t>récit 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de la personne qui a mal. Même lorsqu’elle évoque des faits très anciens ou qui semblent n’avoir aucun rapport avec la douleur actuelle.</a:t>
            </a:r>
            <a:r>
              <a:rPr lang="fr-FR" sz="2400" b="1" dirty="0">
                <a:solidFill>
                  <a:srgbClr val="FFFF00"/>
                </a:solidFill>
                <a:latin typeface="Arial" panose="020B0604020202020204" pitchFamily="34" charset="0"/>
              </a:rPr>
              <a:t>»</a:t>
            </a:r>
            <a:endParaRPr kumimoji="0" lang="es-ES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 Box 54">
            <a:extLst>
              <a:ext uri="{FF2B5EF4-FFF2-40B4-BE49-F238E27FC236}">
                <a16:creationId xmlns:a16="http://schemas.microsoft.com/office/drawing/2014/main" id="{ADA6632B-99BC-410D-ABDC-2017C2C84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661248"/>
            <a:ext cx="8784976" cy="73866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spcBef>
                <a:spcPct val="0"/>
              </a:spcBef>
              <a:buNone/>
              <a:defRPr/>
            </a:pPr>
            <a:r>
              <a:rPr lang="fr-CH" sz="2100" b="1" dirty="0">
                <a:solidFill>
                  <a:schemeClr val="bg1"/>
                </a:solidFill>
                <a:latin typeface="Arial" panose="020B0604020202020204" pitchFamily="34" charset="0"/>
              </a:rPr>
              <a:t>Winckler &amp; </a:t>
            </a:r>
            <a:r>
              <a:rPr lang="fr-CH" sz="21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Gahagnon</a:t>
            </a:r>
            <a:r>
              <a:rPr lang="fr-CH" sz="21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fr-CH" sz="2100" b="1" i="1" dirty="0">
                <a:solidFill>
                  <a:schemeClr val="bg1"/>
                </a:solidFill>
                <a:latin typeface="Arial" panose="020B0604020202020204" pitchFamily="34" charset="0"/>
              </a:rPr>
              <a:t>Tu comprendras ta douleur : Pourquoi vous avez mal et que faire pour que ça cesse</a:t>
            </a:r>
            <a:r>
              <a:rPr lang="fr-CH" sz="21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kumimoji="0" lang="en-GB" altLang="fr-F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Fayard</a:t>
            </a:r>
            <a:r>
              <a:rPr kumimoji="0" lang="en-GB" alt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, 4 </a:t>
            </a:r>
            <a:r>
              <a:rPr kumimoji="0" lang="en-GB" altLang="fr-FR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octobre</a:t>
            </a:r>
            <a:r>
              <a:rPr kumimoji="0" lang="en-GB" alt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39828A-C10D-4198-A1E7-3E03C9E42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1890"/>
            <a:ext cx="1503884" cy="2263783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DE3C273-F739-40CF-BCC0-37831D04BF54}"/>
              </a:ext>
            </a:extLst>
          </p:cNvPr>
          <p:cNvGrpSpPr/>
          <p:nvPr/>
        </p:nvGrpSpPr>
        <p:grpSpPr>
          <a:xfrm>
            <a:off x="7111044" y="116632"/>
            <a:ext cx="1717200" cy="2219540"/>
            <a:chOff x="97630" y="4983559"/>
            <a:chExt cx="1357935" cy="17702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81D3AD9-9204-4CEA-8253-F68F2C9E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AFC4499B-B0EF-4648-B199-F22FB2E59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8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48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1827412" y="3717032"/>
            <a:ext cx="6408712" cy="32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considérer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attention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l’insondable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altérité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l’autre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Marion Muller-</a:t>
            </a:r>
            <a:r>
              <a:rPr kumimoji="0" lang="fr-CH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Colard</a:t>
            </a: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membre du comité consultatif national d’éthique</a:t>
            </a:r>
            <a:endParaRPr kumimoji="0" lang="fr-CH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109D7EE-D809-4C8C-B0B8-66AB85BB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412" y="2204864"/>
            <a:ext cx="6408712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omment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remonter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jusqu’à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aller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à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contre-courant</a:t>
            </a:r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,</a:t>
            </a:r>
            <a:endParaRPr kumimoji="0" lang="es-ES" altLang="fr-FR" sz="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8D8193-56C6-4874-9255-9AB7BBAEB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38086" b="47899"/>
          <a:stretch/>
        </p:blipFill>
        <p:spPr>
          <a:xfrm>
            <a:off x="395536" y="260648"/>
            <a:ext cx="2993640" cy="20882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2D44170-FEA7-46B8-BE6A-2AC703F91412}"/>
              </a:ext>
            </a:extLst>
          </p:cNvPr>
          <p:cNvGrpSpPr/>
          <p:nvPr/>
        </p:nvGrpSpPr>
        <p:grpSpPr>
          <a:xfrm>
            <a:off x="7111044" y="116632"/>
            <a:ext cx="1925452" cy="2219540"/>
            <a:chOff x="97630" y="4983559"/>
            <a:chExt cx="1357935" cy="177025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7AC5B4D-3FCD-4A7A-AE8F-24E615CB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88317C49-49C7-43DC-90CD-13084EBC0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8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24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1827412" y="3717032"/>
            <a:ext cx="6408712" cy="32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109D7EE-D809-4C8C-B0B8-66AB85BB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3798332"/>
            <a:ext cx="6408712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ts val="2800"/>
              </a:lnSpc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«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En tant que technicien de l'activité, l'ergothérapeute a toute sa place dans la prise en charge des douleurs neuropathiques avec des répercussions sur les </a:t>
            </a:r>
            <a:r>
              <a:rPr lang="fr-CH" sz="2800" b="1" dirty="0">
                <a:solidFill>
                  <a:schemeClr val="bg1"/>
                </a:solidFill>
                <a:latin typeface="Arial" panose="020B0604020202020204" pitchFamily="34" charset="0"/>
              </a:rPr>
              <a:t>activités quotidiennes des patients 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qui se retrouvent alors en situations de handicap. En effet, </a:t>
            </a:r>
            <a:r>
              <a:rPr lang="fr-FR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ἔργον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[</a:t>
            </a:r>
            <a:r>
              <a:rPr lang="fr-CH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érgon</a:t>
            </a:r>
            <a:r>
              <a:rPr lang="fr-CH" sz="2400" b="1" dirty="0">
                <a:solidFill>
                  <a:srgbClr val="FFFF00"/>
                </a:solidFill>
                <a:latin typeface="Arial" panose="020B0604020202020204" pitchFamily="34" charset="0"/>
              </a:rPr>
              <a:t>] signifie l’œuvre au sens de l’élaboration de l’action et de son produit.</a:t>
            </a:r>
            <a:r>
              <a:rPr lang="fr-FR" sz="2400" b="1" dirty="0">
                <a:solidFill>
                  <a:srgbClr val="FFFF00"/>
                </a:solidFill>
                <a:latin typeface="Arial" panose="020B0604020202020204" pitchFamily="34" charset="0"/>
              </a:rPr>
              <a:t>»</a:t>
            </a:r>
            <a:endParaRPr kumimoji="0" lang="es-ES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 Box 54">
            <a:extLst>
              <a:ext uri="{FF2B5EF4-FFF2-40B4-BE49-F238E27FC236}">
                <a16:creationId xmlns:a16="http://schemas.microsoft.com/office/drawing/2014/main" id="{ADA6632B-99BC-410D-ABDC-2017C2C84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7242"/>
            <a:ext cx="9144000" cy="40011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fr-CH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Goérès</a:t>
            </a:r>
            <a:r>
              <a:rPr lang="fr-CH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et al. (2019). </a:t>
            </a:r>
            <a:r>
              <a:rPr lang="fr-CH" sz="2000" b="1" i="1" dirty="0">
                <a:solidFill>
                  <a:schemeClr val="bg1"/>
                </a:solidFill>
                <a:latin typeface="Arial" panose="020B0604020202020204" pitchFamily="34" charset="0"/>
              </a:rPr>
              <a:t>32</a:t>
            </a:r>
            <a:r>
              <a:rPr lang="fr-CH" sz="2000" b="1" i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fr-CH" sz="2000" b="1" i="1" dirty="0">
                <a:solidFill>
                  <a:schemeClr val="bg1"/>
                </a:solidFill>
                <a:latin typeface="Arial" panose="020B0604020202020204" pitchFamily="34" charset="0"/>
              </a:rPr>
              <a:t> Expériences en ergothérapie</a:t>
            </a:r>
            <a:r>
              <a:rPr lang="fr-CH" sz="20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kumimoji="0" lang="en-GB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Sauramps</a:t>
            </a: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GB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Médical</a:t>
            </a:r>
            <a:endParaRPr kumimoji="0" lang="en-GB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DEF2BE-0475-4B78-BE0C-3B8375075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6" y="260648"/>
            <a:ext cx="2364948" cy="157488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D13567A-3E4C-4E41-87FE-1223AC8E206E}"/>
              </a:ext>
            </a:extLst>
          </p:cNvPr>
          <p:cNvGrpSpPr/>
          <p:nvPr/>
        </p:nvGrpSpPr>
        <p:grpSpPr>
          <a:xfrm>
            <a:off x="7668344" y="0"/>
            <a:ext cx="1475656" cy="1886884"/>
            <a:chOff x="97630" y="4983559"/>
            <a:chExt cx="1357935" cy="17702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D33B12A-1922-43E7-8620-258158D5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A4468C80-EB9A-49BC-9C04-E826F9672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0:25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3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49DDBC-096A-4D4C-87AD-59A964AA2B4E}"/>
              </a:ext>
            </a:extLst>
          </p:cNvPr>
          <p:cNvSpPr txBox="1"/>
          <p:nvPr/>
        </p:nvSpPr>
        <p:spPr>
          <a:xfrm>
            <a:off x="193984" y="188640"/>
            <a:ext cx="8698495" cy="136663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La </a:t>
            </a: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souffrance psychologique</a:t>
            </a:r>
            <a:r>
              <a:rPr lang="fr-FR" sz="2177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est un sujet souvent délicat à aborder avec le patient.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Les répercussions sont lourdes et encore plus difficiles à gérer que leur cause est invisible. 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2DA27C-F496-4FEB-9E7B-BBED5FE3F418}"/>
              </a:ext>
            </a:extLst>
          </p:cNvPr>
          <p:cNvSpPr txBox="1"/>
          <p:nvPr/>
        </p:nvSpPr>
        <p:spPr>
          <a:xfrm>
            <a:off x="261241" y="2060848"/>
            <a:ext cx="8490331" cy="426443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Puis, l’</a:t>
            </a:r>
            <a:r>
              <a:rPr lang="fr-FR" sz="24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isolement</a:t>
            </a: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se poursuit chez soi. […]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L’équilibre familial est chamboulé. […]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Je m'en veux terriblement... [...]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fr-FR" sz="1089" dirty="0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  <a:p>
            <a:pPr algn="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							...je n’aime pas l’image que je reflète.</a:t>
            </a:r>
          </a:p>
          <a:p>
            <a:pPr algn="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							Je ne me reconnais pas. […]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fr-FR" sz="1089" dirty="0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J’ai l’impression que je faillis à mon devoir. Je me demande même si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mon mental n’est pas atteint.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fr-FR" sz="1000" dirty="0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Serais-je folle à ressentir des douleurs qui n’existent apparemment pas ?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fr-FR" sz="1000" dirty="0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J’ai </a:t>
            </a:r>
            <a:r>
              <a:rPr lang="fr-FR" sz="24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honte</a:t>
            </a: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et j’en viens à imaginer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les pires </a:t>
            </a: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scenarii</a:t>
            </a: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:  que l’on m’interne,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que l’on me force à prendre des médicaments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ou que l’on m’enlève mes enfants m’obsède. Je suis pétrie d’angoisse.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E. R., témoignage n° 64,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15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(4), 2018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D0585EE-53E1-4AED-9BA8-B57E79BA9EE8}"/>
              </a:ext>
            </a:extLst>
          </p:cNvPr>
          <p:cNvSpPr/>
          <p:nvPr/>
        </p:nvSpPr>
        <p:spPr>
          <a:xfrm>
            <a:off x="2267744" y="1236531"/>
            <a:ext cx="2873650" cy="7837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1464"/>
              <a:gd name="f8" fmla="val 4340"/>
              <a:gd name="f9" fmla="val 9722"/>
              <a:gd name="f10" fmla="val 1887"/>
              <a:gd name="f11" fmla="val 8548"/>
              <a:gd name="f12" fmla="val 6383"/>
              <a:gd name="f13" fmla="val 4503"/>
              <a:gd name="f14" fmla="val 3626"/>
              <a:gd name="f15" fmla="val 5373"/>
              <a:gd name="f16" fmla="val 7816"/>
              <a:gd name="f17" fmla="val 1174"/>
              <a:gd name="f18" fmla="val 8270"/>
              <a:gd name="f19" fmla="val 3934"/>
              <a:gd name="f20" fmla="val 11592"/>
              <a:gd name="f21" fmla="val 12875"/>
              <a:gd name="f22" fmla="val 3329"/>
              <a:gd name="f23" fmla="val 15372"/>
              <a:gd name="f24" fmla="val 1283"/>
              <a:gd name="f25" fmla="val 17824"/>
              <a:gd name="f26" fmla="val 4804"/>
              <a:gd name="f27" fmla="val 18239"/>
              <a:gd name="f28" fmla="val 4918"/>
              <a:gd name="f29" fmla="val 7525"/>
              <a:gd name="f30" fmla="val 18125"/>
              <a:gd name="f31" fmla="val 8698"/>
              <a:gd name="f32" fmla="val 19712"/>
              <a:gd name="f33" fmla="val 9871"/>
              <a:gd name="f34" fmla="val 17371"/>
              <a:gd name="f35" fmla="val 11614"/>
              <a:gd name="f36" fmla="val 18844"/>
              <a:gd name="f37" fmla="val 12178"/>
              <a:gd name="f38" fmla="val 15937"/>
              <a:gd name="f39" fmla="val 14943"/>
              <a:gd name="f40" fmla="val 14640"/>
              <a:gd name="f41" fmla="val 14348"/>
              <a:gd name="f42" fmla="val 18878"/>
              <a:gd name="f43" fmla="val 15632"/>
              <a:gd name="f44" fmla="val 16382"/>
              <a:gd name="f45" fmla="val 12311"/>
              <a:gd name="f46" fmla="val 18270"/>
              <a:gd name="f47" fmla="val 11292"/>
              <a:gd name="f48" fmla="val 16986"/>
              <a:gd name="f49" fmla="val 9404"/>
              <a:gd name="f50" fmla="val 6646"/>
              <a:gd name="f51" fmla="val 6533"/>
              <a:gd name="f52" fmla="val 18005"/>
              <a:gd name="f53" fmla="val 3172"/>
              <a:gd name="f54" fmla="val 14524"/>
              <a:gd name="f55" fmla="val 5778"/>
              <a:gd name="f56" fmla="val 14789"/>
              <a:gd name="f57" fmla="+- 0 0 0"/>
              <a:gd name="f58" fmla="*/ f3 1 21600"/>
              <a:gd name="f59" fmla="*/ f4 1 21600"/>
              <a:gd name="f60" fmla="*/ f57 f0 1"/>
              <a:gd name="f61" fmla="*/ 5400 f58 1"/>
              <a:gd name="f62" fmla="*/ 14160 f58 1"/>
              <a:gd name="f63" fmla="*/ 15290 f59 1"/>
              <a:gd name="f64" fmla="*/ 6570 f59 1"/>
              <a:gd name="f65" fmla="*/ 9722 f58 1"/>
              <a:gd name="f66" fmla="*/ 1887 f59 1"/>
              <a:gd name="f67" fmla="*/ f60 1 f2"/>
              <a:gd name="f68" fmla="*/ 0 f58 1"/>
              <a:gd name="f69" fmla="*/ 12875 f59 1"/>
              <a:gd name="f70" fmla="*/ 11614 f58 1"/>
              <a:gd name="f71" fmla="*/ 18844 f59 1"/>
              <a:gd name="f72" fmla="*/ 21600 f58 1"/>
              <a:gd name="f73" fmla="*/ 6646 f59 1"/>
              <a:gd name="f74" fmla="+- f6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65" y="f66"/>
              </a:cxn>
              <a:cxn ang="f74">
                <a:pos x="f68" y="f69"/>
              </a:cxn>
              <a:cxn ang="f74">
                <a:pos x="f70" y="f71"/>
              </a:cxn>
              <a:cxn ang="f74">
                <a:pos x="f72" y="f73"/>
              </a:cxn>
            </a:cxnLst>
            <a:rect l="f61" t="f64" r="f62" b="f63"/>
            <a:pathLst>
              <a:path w="21600" h="21600">
                <a:moveTo>
                  <a:pt x="f7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5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6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34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6" y="f50"/>
                </a:lnTo>
                <a:lnTo>
                  <a:pt x="f44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"/>
                </a:lnTo>
                <a:lnTo>
                  <a:pt x="f7" y="f8"/>
                </a:lnTo>
                <a:close/>
              </a:path>
            </a:pathLst>
          </a:cu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633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Isolement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DFF8F4AA-AB6F-4D08-875F-70570D0F3A8A}"/>
              </a:ext>
            </a:extLst>
          </p:cNvPr>
          <p:cNvSpPr/>
          <p:nvPr/>
        </p:nvSpPr>
        <p:spPr>
          <a:xfrm rot="389400">
            <a:off x="5842838" y="2076726"/>
            <a:ext cx="2873650" cy="7837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1464"/>
              <a:gd name="f8" fmla="val 4340"/>
              <a:gd name="f9" fmla="val 9722"/>
              <a:gd name="f10" fmla="val 1887"/>
              <a:gd name="f11" fmla="val 8548"/>
              <a:gd name="f12" fmla="val 6383"/>
              <a:gd name="f13" fmla="val 4503"/>
              <a:gd name="f14" fmla="val 3626"/>
              <a:gd name="f15" fmla="val 5373"/>
              <a:gd name="f16" fmla="val 7816"/>
              <a:gd name="f17" fmla="val 1174"/>
              <a:gd name="f18" fmla="val 8270"/>
              <a:gd name="f19" fmla="val 3934"/>
              <a:gd name="f20" fmla="val 11592"/>
              <a:gd name="f21" fmla="val 12875"/>
              <a:gd name="f22" fmla="val 3329"/>
              <a:gd name="f23" fmla="val 15372"/>
              <a:gd name="f24" fmla="val 1283"/>
              <a:gd name="f25" fmla="val 17824"/>
              <a:gd name="f26" fmla="val 4804"/>
              <a:gd name="f27" fmla="val 18239"/>
              <a:gd name="f28" fmla="val 4918"/>
              <a:gd name="f29" fmla="val 7525"/>
              <a:gd name="f30" fmla="val 18125"/>
              <a:gd name="f31" fmla="val 8698"/>
              <a:gd name="f32" fmla="val 19712"/>
              <a:gd name="f33" fmla="val 9871"/>
              <a:gd name="f34" fmla="val 17371"/>
              <a:gd name="f35" fmla="val 11614"/>
              <a:gd name="f36" fmla="val 18844"/>
              <a:gd name="f37" fmla="val 12178"/>
              <a:gd name="f38" fmla="val 15937"/>
              <a:gd name="f39" fmla="val 14943"/>
              <a:gd name="f40" fmla="val 14640"/>
              <a:gd name="f41" fmla="val 14348"/>
              <a:gd name="f42" fmla="val 18878"/>
              <a:gd name="f43" fmla="val 15632"/>
              <a:gd name="f44" fmla="val 16382"/>
              <a:gd name="f45" fmla="val 12311"/>
              <a:gd name="f46" fmla="val 18270"/>
              <a:gd name="f47" fmla="val 11292"/>
              <a:gd name="f48" fmla="val 16986"/>
              <a:gd name="f49" fmla="val 9404"/>
              <a:gd name="f50" fmla="val 6646"/>
              <a:gd name="f51" fmla="val 6533"/>
              <a:gd name="f52" fmla="val 18005"/>
              <a:gd name="f53" fmla="val 3172"/>
              <a:gd name="f54" fmla="val 14524"/>
              <a:gd name="f55" fmla="val 5778"/>
              <a:gd name="f56" fmla="val 14789"/>
              <a:gd name="f57" fmla="+- 0 0 0"/>
              <a:gd name="f58" fmla="*/ f3 1 21600"/>
              <a:gd name="f59" fmla="*/ f4 1 21600"/>
              <a:gd name="f60" fmla="*/ f57 f0 1"/>
              <a:gd name="f61" fmla="*/ 5400 f58 1"/>
              <a:gd name="f62" fmla="*/ 14160 f58 1"/>
              <a:gd name="f63" fmla="*/ 15290 f59 1"/>
              <a:gd name="f64" fmla="*/ 6570 f59 1"/>
              <a:gd name="f65" fmla="*/ 9722 f58 1"/>
              <a:gd name="f66" fmla="*/ 1887 f59 1"/>
              <a:gd name="f67" fmla="*/ f60 1 f2"/>
              <a:gd name="f68" fmla="*/ 0 f58 1"/>
              <a:gd name="f69" fmla="*/ 12875 f59 1"/>
              <a:gd name="f70" fmla="*/ 11614 f58 1"/>
              <a:gd name="f71" fmla="*/ 18844 f59 1"/>
              <a:gd name="f72" fmla="*/ 21600 f58 1"/>
              <a:gd name="f73" fmla="*/ 6646 f59 1"/>
              <a:gd name="f74" fmla="+- f6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65" y="f66"/>
              </a:cxn>
              <a:cxn ang="f74">
                <a:pos x="f68" y="f69"/>
              </a:cxn>
              <a:cxn ang="f74">
                <a:pos x="f70" y="f71"/>
              </a:cxn>
              <a:cxn ang="f74">
                <a:pos x="f72" y="f73"/>
              </a:cxn>
            </a:cxnLst>
            <a:rect l="f61" t="f64" r="f62" b="f63"/>
            <a:pathLst>
              <a:path w="21600" h="21600">
                <a:moveTo>
                  <a:pt x="f7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5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6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34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6" y="f50"/>
                </a:lnTo>
                <a:lnTo>
                  <a:pt x="f44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"/>
                </a:lnTo>
                <a:lnTo>
                  <a:pt x="f7" y="f8"/>
                </a:lnTo>
                <a:close/>
              </a:path>
            </a:pathLst>
          </a:cu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633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Honte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E2222315-7033-4550-8EBC-6116744087D9}"/>
              </a:ext>
            </a:extLst>
          </p:cNvPr>
          <p:cNvSpPr/>
          <p:nvPr/>
        </p:nvSpPr>
        <p:spPr>
          <a:xfrm>
            <a:off x="392428" y="3082415"/>
            <a:ext cx="2873650" cy="7837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1464"/>
              <a:gd name="f8" fmla="val 4340"/>
              <a:gd name="f9" fmla="val 9722"/>
              <a:gd name="f10" fmla="val 1887"/>
              <a:gd name="f11" fmla="val 8548"/>
              <a:gd name="f12" fmla="val 6383"/>
              <a:gd name="f13" fmla="val 4503"/>
              <a:gd name="f14" fmla="val 3626"/>
              <a:gd name="f15" fmla="val 5373"/>
              <a:gd name="f16" fmla="val 7816"/>
              <a:gd name="f17" fmla="val 1174"/>
              <a:gd name="f18" fmla="val 8270"/>
              <a:gd name="f19" fmla="val 3934"/>
              <a:gd name="f20" fmla="val 11592"/>
              <a:gd name="f21" fmla="val 12875"/>
              <a:gd name="f22" fmla="val 3329"/>
              <a:gd name="f23" fmla="val 15372"/>
              <a:gd name="f24" fmla="val 1283"/>
              <a:gd name="f25" fmla="val 17824"/>
              <a:gd name="f26" fmla="val 4804"/>
              <a:gd name="f27" fmla="val 18239"/>
              <a:gd name="f28" fmla="val 4918"/>
              <a:gd name="f29" fmla="val 7525"/>
              <a:gd name="f30" fmla="val 18125"/>
              <a:gd name="f31" fmla="val 8698"/>
              <a:gd name="f32" fmla="val 19712"/>
              <a:gd name="f33" fmla="val 9871"/>
              <a:gd name="f34" fmla="val 17371"/>
              <a:gd name="f35" fmla="val 11614"/>
              <a:gd name="f36" fmla="val 18844"/>
              <a:gd name="f37" fmla="val 12178"/>
              <a:gd name="f38" fmla="val 15937"/>
              <a:gd name="f39" fmla="val 14943"/>
              <a:gd name="f40" fmla="val 14640"/>
              <a:gd name="f41" fmla="val 14348"/>
              <a:gd name="f42" fmla="val 18878"/>
              <a:gd name="f43" fmla="val 15632"/>
              <a:gd name="f44" fmla="val 16382"/>
              <a:gd name="f45" fmla="val 12311"/>
              <a:gd name="f46" fmla="val 18270"/>
              <a:gd name="f47" fmla="val 11292"/>
              <a:gd name="f48" fmla="val 16986"/>
              <a:gd name="f49" fmla="val 9404"/>
              <a:gd name="f50" fmla="val 6646"/>
              <a:gd name="f51" fmla="val 6533"/>
              <a:gd name="f52" fmla="val 18005"/>
              <a:gd name="f53" fmla="val 3172"/>
              <a:gd name="f54" fmla="val 14524"/>
              <a:gd name="f55" fmla="val 5778"/>
              <a:gd name="f56" fmla="val 14789"/>
              <a:gd name="f57" fmla="+- 0 0 0"/>
              <a:gd name="f58" fmla="*/ f3 1 21600"/>
              <a:gd name="f59" fmla="*/ f4 1 21600"/>
              <a:gd name="f60" fmla="*/ f57 f0 1"/>
              <a:gd name="f61" fmla="*/ 5400 f58 1"/>
              <a:gd name="f62" fmla="*/ 14160 f58 1"/>
              <a:gd name="f63" fmla="*/ 15290 f59 1"/>
              <a:gd name="f64" fmla="*/ 6570 f59 1"/>
              <a:gd name="f65" fmla="*/ 9722 f58 1"/>
              <a:gd name="f66" fmla="*/ 1887 f59 1"/>
              <a:gd name="f67" fmla="*/ f60 1 f2"/>
              <a:gd name="f68" fmla="*/ 0 f58 1"/>
              <a:gd name="f69" fmla="*/ 12875 f59 1"/>
              <a:gd name="f70" fmla="*/ 11614 f58 1"/>
              <a:gd name="f71" fmla="*/ 18844 f59 1"/>
              <a:gd name="f72" fmla="*/ 21600 f58 1"/>
              <a:gd name="f73" fmla="*/ 6646 f59 1"/>
              <a:gd name="f74" fmla="+- f6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65" y="f66"/>
              </a:cxn>
              <a:cxn ang="f74">
                <a:pos x="f68" y="f69"/>
              </a:cxn>
              <a:cxn ang="f74">
                <a:pos x="f70" y="f71"/>
              </a:cxn>
              <a:cxn ang="f74">
                <a:pos x="f72" y="f73"/>
              </a:cxn>
            </a:cxnLst>
            <a:rect l="f61" t="f64" r="f62" b="f63"/>
            <a:pathLst>
              <a:path w="21600" h="21600">
                <a:moveTo>
                  <a:pt x="f7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5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6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34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6" y="f50"/>
                </a:lnTo>
                <a:lnTo>
                  <a:pt x="f44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"/>
                </a:lnTo>
                <a:lnTo>
                  <a:pt x="f7" y="f8"/>
                </a:lnTo>
                <a:close/>
              </a:path>
            </a:pathLst>
          </a:cu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633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Perte d'identité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333371B-556F-4E89-96B7-5FEB1EE8FE5C}"/>
              </a:ext>
            </a:extLst>
          </p:cNvPr>
          <p:cNvSpPr/>
          <p:nvPr/>
        </p:nvSpPr>
        <p:spPr>
          <a:xfrm rot="412800">
            <a:off x="4615938" y="4972382"/>
            <a:ext cx="4397864" cy="9979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1464"/>
              <a:gd name="f8" fmla="val 4340"/>
              <a:gd name="f9" fmla="val 9722"/>
              <a:gd name="f10" fmla="val 1887"/>
              <a:gd name="f11" fmla="val 8548"/>
              <a:gd name="f12" fmla="val 6383"/>
              <a:gd name="f13" fmla="val 4503"/>
              <a:gd name="f14" fmla="val 3626"/>
              <a:gd name="f15" fmla="val 5373"/>
              <a:gd name="f16" fmla="val 7816"/>
              <a:gd name="f17" fmla="val 1174"/>
              <a:gd name="f18" fmla="val 8270"/>
              <a:gd name="f19" fmla="val 3934"/>
              <a:gd name="f20" fmla="val 11592"/>
              <a:gd name="f21" fmla="val 12875"/>
              <a:gd name="f22" fmla="val 3329"/>
              <a:gd name="f23" fmla="val 15372"/>
              <a:gd name="f24" fmla="val 1283"/>
              <a:gd name="f25" fmla="val 17824"/>
              <a:gd name="f26" fmla="val 4804"/>
              <a:gd name="f27" fmla="val 18239"/>
              <a:gd name="f28" fmla="val 4918"/>
              <a:gd name="f29" fmla="val 7525"/>
              <a:gd name="f30" fmla="val 18125"/>
              <a:gd name="f31" fmla="val 8698"/>
              <a:gd name="f32" fmla="val 19712"/>
              <a:gd name="f33" fmla="val 9871"/>
              <a:gd name="f34" fmla="val 17371"/>
              <a:gd name="f35" fmla="val 11614"/>
              <a:gd name="f36" fmla="val 18844"/>
              <a:gd name="f37" fmla="val 12178"/>
              <a:gd name="f38" fmla="val 15937"/>
              <a:gd name="f39" fmla="val 14943"/>
              <a:gd name="f40" fmla="val 14640"/>
              <a:gd name="f41" fmla="val 14348"/>
              <a:gd name="f42" fmla="val 18878"/>
              <a:gd name="f43" fmla="val 15632"/>
              <a:gd name="f44" fmla="val 16382"/>
              <a:gd name="f45" fmla="val 12311"/>
              <a:gd name="f46" fmla="val 18270"/>
              <a:gd name="f47" fmla="val 11292"/>
              <a:gd name="f48" fmla="val 16986"/>
              <a:gd name="f49" fmla="val 9404"/>
              <a:gd name="f50" fmla="val 6646"/>
              <a:gd name="f51" fmla="val 6533"/>
              <a:gd name="f52" fmla="val 18005"/>
              <a:gd name="f53" fmla="val 3172"/>
              <a:gd name="f54" fmla="val 14524"/>
              <a:gd name="f55" fmla="val 5778"/>
              <a:gd name="f56" fmla="val 14789"/>
              <a:gd name="f57" fmla="+- 0 0 0"/>
              <a:gd name="f58" fmla="*/ f3 1 21600"/>
              <a:gd name="f59" fmla="*/ f4 1 21600"/>
              <a:gd name="f60" fmla="*/ f57 f0 1"/>
              <a:gd name="f61" fmla="*/ 5400 f58 1"/>
              <a:gd name="f62" fmla="*/ 14160 f58 1"/>
              <a:gd name="f63" fmla="*/ 15290 f59 1"/>
              <a:gd name="f64" fmla="*/ 6570 f59 1"/>
              <a:gd name="f65" fmla="*/ 9722 f58 1"/>
              <a:gd name="f66" fmla="*/ 1887 f59 1"/>
              <a:gd name="f67" fmla="*/ f60 1 f2"/>
              <a:gd name="f68" fmla="*/ 0 f58 1"/>
              <a:gd name="f69" fmla="*/ 12875 f59 1"/>
              <a:gd name="f70" fmla="*/ 11614 f58 1"/>
              <a:gd name="f71" fmla="*/ 18844 f59 1"/>
              <a:gd name="f72" fmla="*/ 21600 f58 1"/>
              <a:gd name="f73" fmla="*/ 6646 f59 1"/>
              <a:gd name="f74" fmla="+- f6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65" y="f66"/>
              </a:cxn>
              <a:cxn ang="f74">
                <a:pos x="f68" y="f69"/>
              </a:cxn>
              <a:cxn ang="f74">
                <a:pos x="f70" y="f71"/>
              </a:cxn>
              <a:cxn ang="f74">
                <a:pos x="f72" y="f73"/>
              </a:cxn>
            </a:cxnLst>
            <a:rect l="f61" t="f64" r="f62" b="f63"/>
            <a:pathLst>
              <a:path w="21600" h="21600">
                <a:moveTo>
                  <a:pt x="f7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5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6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34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6" y="f50"/>
                </a:lnTo>
                <a:lnTo>
                  <a:pt x="f44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"/>
                </a:lnTo>
                <a:lnTo>
                  <a:pt x="f7" y="f8"/>
                </a:lnTo>
                <a:close/>
              </a:path>
            </a:pathLst>
          </a:cu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Comorbidités psychiatriques ?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A81AEE45-AD41-468B-BB7E-C305895D0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1396158"/>
            <a:ext cx="1292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:59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395536" y="2420888"/>
            <a:ext cx="8424936" cy="1877437"/>
          </a:xfrm>
          <a:prstGeom prst="rect">
            <a:avLst/>
          </a:prstGeom>
          <a:gradFill flip="none" rotWithShape="1">
            <a:gsLst>
              <a:gs pos="100000">
                <a:srgbClr val="FFFF00"/>
              </a:gs>
              <a:gs pos="100000">
                <a:srgbClr val="FF0300"/>
              </a:gs>
              <a:gs pos="0">
                <a:srgbClr val="F3B10B"/>
              </a:gs>
              <a:gs pos="57000">
                <a:schemeClr val="accent6">
                  <a:lumMod val="75000"/>
                </a:schemeClr>
              </a:gs>
            </a:gsLst>
            <a:lin ang="8100000" scaled="1"/>
            <a:tileRect/>
          </a:gradFill>
          <a:ln w="222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Emergence de </a:t>
            </a:r>
            <a:r>
              <a:rPr kumimoji="0" lang="fr-CH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comportements psychopathologiques 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observables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2000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2592288" cy="1440160"/>
          </a:xfrm>
          <a:solidFill>
            <a:schemeClr val="accent6">
              <a:lumMod val="75000"/>
              <a:alpha val="90000"/>
            </a:schemeClr>
          </a:solidFill>
          <a:ln cmpd="sng">
            <a:solidFill>
              <a:schemeClr val="tx1">
                <a:alpha val="99000"/>
              </a:schemeClr>
            </a:solidFill>
          </a:ln>
        </p:spPr>
        <p:txBody>
          <a:bodyPr>
            <a:normAutofit/>
          </a:bodyPr>
          <a:lstStyle/>
          <a:p>
            <a:r>
              <a:rPr lang="fr-CH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Angoisse de morcellement</a:t>
            </a:r>
          </a:p>
          <a:p>
            <a:r>
              <a:rPr lang="fr-CH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Réel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6084168" y="836712"/>
            <a:ext cx="2592288" cy="1440160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 cmpd="sng">
            <a:solidFill>
              <a:schemeClr val="tx1">
                <a:alpha val="99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Angoisse de mort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Conflit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3347864" y="836712"/>
            <a:ext cx="2592288" cy="1440160"/>
            <a:chOff x="3347864" y="836712"/>
            <a:chExt cx="2592288" cy="1440160"/>
          </a:xfrm>
        </p:grpSpPr>
        <p:sp>
          <p:nvSpPr>
            <p:cNvPr id="7" name="Sous-titre 2"/>
            <p:cNvSpPr txBox="1">
              <a:spLocks/>
            </p:cNvSpPr>
            <p:nvPr/>
          </p:nvSpPr>
          <p:spPr>
            <a:xfrm>
              <a:off x="3347864" y="900190"/>
              <a:ext cx="2592288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C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Sous-titre 2"/>
            <p:cNvSpPr txBox="1">
              <a:spLocks/>
            </p:cNvSpPr>
            <p:nvPr/>
          </p:nvSpPr>
          <p:spPr>
            <a:xfrm>
              <a:off x="3347864" y="836712"/>
              <a:ext cx="2592288" cy="1440160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 cmpd="sng">
              <a:solidFill>
                <a:schemeClr val="tx1">
                  <a:alpha val="99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H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Angoisse de séparation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Attachement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11560" y="4365104"/>
            <a:ext cx="8064896" cy="2088232"/>
            <a:chOff x="611560" y="4365104"/>
            <a:chExt cx="8064896" cy="2088232"/>
          </a:xfrm>
        </p:grpSpPr>
        <p:sp>
          <p:nvSpPr>
            <p:cNvPr id="14" name="Sous-titre 2"/>
            <p:cNvSpPr txBox="1">
              <a:spLocks/>
            </p:cNvSpPr>
            <p:nvPr/>
          </p:nvSpPr>
          <p:spPr>
            <a:xfrm>
              <a:off x="6084168" y="5655052"/>
              <a:ext cx="2592288" cy="798284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 cmpd="sng">
              <a:solidFill>
                <a:schemeClr val="tx1">
                  <a:alpha val="99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H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névrotique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CH" sz="2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Sous-titre 2"/>
            <p:cNvSpPr txBox="1">
              <a:spLocks/>
            </p:cNvSpPr>
            <p:nvPr/>
          </p:nvSpPr>
          <p:spPr>
            <a:xfrm>
              <a:off x="3356248" y="5661248"/>
              <a:ext cx="2592288" cy="792088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 cmpd="sng">
              <a:solidFill>
                <a:schemeClr val="tx1">
                  <a:alpha val="99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H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Organisation états limites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CH" sz="29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Sous-titre 2"/>
            <p:cNvSpPr txBox="1">
              <a:spLocks/>
            </p:cNvSpPr>
            <p:nvPr/>
          </p:nvSpPr>
          <p:spPr>
            <a:xfrm>
              <a:off x="611560" y="5661248"/>
              <a:ext cx="2592288" cy="792088"/>
            </a:xfrm>
            <a:prstGeom prst="rect">
              <a:avLst/>
            </a:prstGeom>
            <a:solidFill>
              <a:schemeClr val="accent6">
                <a:lumMod val="75000"/>
                <a:alpha val="80000"/>
              </a:schemeClr>
            </a:solidFill>
            <a:ln cmpd="sng">
              <a:solidFill>
                <a:schemeClr val="tx1">
                  <a:alpha val="99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H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psychotique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CH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1057960" y="4365104"/>
              <a:ext cx="6610384" cy="1241731"/>
              <a:chOff x="1057960" y="4077072"/>
              <a:chExt cx="6610384" cy="1241731"/>
            </a:xfrm>
          </p:grpSpPr>
          <p:cxnSp>
            <p:nvCxnSpPr>
              <p:cNvPr id="24" name="Connecteur droit avec flèche 23"/>
              <p:cNvCxnSpPr/>
              <p:nvPr/>
            </p:nvCxnSpPr>
            <p:spPr>
              <a:xfrm>
                <a:off x="4635624" y="4094667"/>
                <a:ext cx="8384" cy="1224136"/>
              </a:xfrm>
              <a:prstGeom prst="straightConnector1">
                <a:avLst/>
              </a:prstGeom>
              <a:ln w="19050">
                <a:solidFill>
                  <a:srgbClr val="953735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 flipH="1">
                <a:off x="1903512" y="4077072"/>
                <a:ext cx="1948408" cy="1212169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>
                <a:off x="5580112" y="4077072"/>
                <a:ext cx="1800200" cy="1212169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/>
              <p:nvPr/>
            </p:nvCxnSpPr>
            <p:spPr>
              <a:xfrm>
                <a:off x="1057960" y="4077072"/>
                <a:ext cx="8384" cy="1224136"/>
              </a:xfrm>
              <a:prstGeom prst="straightConnector1">
                <a:avLst/>
              </a:prstGeom>
              <a:ln w="19050">
                <a:solidFill>
                  <a:srgbClr val="37609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>
                <a:off x="1903512" y="4077072"/>
                <a:ext cx="2020416" cy="1224136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>
                <a:off x="2771800" y="4094667"/>
                <a:ext cx="3744416" cy="1206541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>
                <a:off x="7659960" y="4077072"/>
                <a:ext cx="8384" cy="122413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/>
              <p:cNvCxnSpPr/>
              <p:nvPr/>
            </p:nvCxnSpPr>
            <p:spPr>
              <a:xfrm flipH="1">
                <a:off x="5436096" y="4094667"/>
                <a:ext cx="1961357" cy="122413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 flipH="1">
                <a:off x="2771800" y="4084436"/>
                <a:ext cx="3816424" cy="121677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Sous-titre 2"/>
          <p:cNvSpPr txBox="1">
            <a:spLocks/>
          </p:cNvSpPr>
          <p:nvPr/>
        </p:nvSpPr>
        <p:spPr>
          <a:xfrm>
            <a:off x="719832" y="3356992"/>
            <a:ext cx="2340000" cy="720080"/>
          </a:xfrm>
          <a:prstGeom prst="rect">
            <a:avLst/>
          </a:prstGeom>
          <a:solidFill>
            <a:srgbClr val="CCCCCC"/>
          </a:solidFill>
          <a:ln w="28575" cmpd="sng">
            <a:solidFill>
              <a:srgbClr val="376092">
                <a:alpha val="99000"/>
              </a:srgbClr>
            </a:solidFill>
          </a:ln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«coq à l’âne»</a:t>
            </a:r>
          </a:p>
        </p:txBody>
      </p:sp>
      <p:sp>
        <p:nvSpPr>
          <p:cNvPr id="28" name="Sous-titre 2"/>
          <p:cNvSpPr txBox="1">
            <a:spLocks/>
          </p:cNvSpPr>
          <p:nvPr/>
        </p:nvSpPr>
        <p:spPr>
          <a:xfrm>
            <a:off x="3456136" y="3356992"/>
            <a:ext cx="2340000" cy="712607"/>
          </a:xfrm>
          <a:prstGeom prst="rect">
            <a:avLst/>
          </a:prstGeom>
          <a:solidFill>
            <a:srgbClr val="CCCCCC"/>
          </a:solidFill>
          <a:ln w="28575" cmpd="sng">
            <a:solidFill>
              <a:srgbClr val="953735">
                <a:alpha val="99000"/>
              </a:srgbClr>
            </a:solidFill>
          </a:ln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diade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infernale»</a:t>
            </a:r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6192440" y="3356992"/>
            <a:ext cx="2340000" cy="720079"/>
          </a:xfrm>
          <a:prstGeom prst="rect">
            <a:avLst/>
          </a:prstGeom>
          <a:solidFill>
            <a:srgbClr val="CCCCCC"/>
          </a:solidFill>
          <a:ln w="28575" cmpd="sng">
            <a:solidFill>
              <a:srgbClr val="00B050">
                <a:alpha val="99000"/>
              </a:srgbClr>
            </a:solidFill>
          </a:ln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«tatillon»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3CB8B04-AB23-4ABD-882D-692A9667D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9204"/>
            <a:ext cx="9036496" cy="1470025"/>
          </a:xfrm>
        </p:spPr>
        <p:txBody>
          <a:bodyPr>
            <a:normAutofit/>
          </a:bodyPr>
          <a:lstStyle/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GESTION DU LIEN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fr-CH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RAPEUTIQUE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SOIGNANT-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SOIGN</a:t>
            </a:r>
            <a:r>
              <a:rPr lang="fr-CH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endParaRPr lang="fr-CH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00D13F4C-C72C-47D5-8468-F723F914D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6896" y="4702484"/>
            <a:ext cx="1230303" cy="584565"/>
          </a:xfrm>
          <a:prstGeom prst="rect">
            <a:avLst/>
          </a:prstGeom>
          <a:noFill/>
          <a:ln w="15875"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l" defTabSz="6858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fr-FR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p. 427</a:t>
            </a:r>
            <a:r>
              <a:rPr kumimoji="0" lang="de-DE" altLang="fr-FR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	</a:t>
            </a:r>
            <a:endParaRPr kumimoji="0" lang="de-DE" altLang="fr-FR" sz="19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403184B9-3314-452C-8674-BDDE2A1F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8" y="4797152"/>
            <a:ext cx="1076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dirty="0">
                <a:latin typeface="Arial" panose="020B0604020202020204" pitchFamily="34" charset="0"/>
              </a:rPr>
              <a:t>9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:15</a:t>
            </a:r>
          </a:p>
        </p:txBody>
      </p:sp>
    </p:spTree>
    <p:extLst>
      <p:ext uri="{BB962C8B-B14F-4D97-AF65-F5344CB8AC3E}">
        <p14:creationId xmlns:p14="http://schemas.microsoft.com/office/powerpoint/2010/main" val="193631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38F912-2E40-411C-BBA0-0EA17199E381}"/>
              </a:ext>
            </a:extLst>
          </p:cNvPr>
          <p:cNvSpPr txBox="1"/>
          <p:nvPr/>
        </p:nvSpPr>
        <p:spPr>
          <a:xfrm>
            <a:off x="3168522" y="396825"/>
            <a:ext cx="3002320" cy="71220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1"/>
            </a:pP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Quel est l'impact de la rééducation sensitive</a:t>
            </a:r>
          </a:p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1"/>
            </a:pP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des douleurs neuropathiques sur</a:t>
            </a:r>
          </a:p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b="1"/>
            </a:pPr>
            <a:r>
              <a:rPr lang="fr-FR" sz="2600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ses activités</a:t>
            </a:r>
            <a:r>
              <a:rPr lang="fr-FR" sz="2177" b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275F6F-10B7-4E8F-862C-67BF49658A63}"/>
              </a:ext>
            </a:extLst>
          </p:cNvPr>
          <p:cNvSpPr txBox="1"/>
          <p:nvPr/>
        </p:nvSpPr>
        <p:spPr>
          <a:xfrm>
            <a:off x="522482" y="3031448"/>
            <a:ext cx="8294400" cy="90160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Mon quotidien s’est considérablement amélioré et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je peux envisager l’avenir avec confiance.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E. R.,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64,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15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(4), 2018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579AAD-0229-4DC3-A01A-CE520E8637F9}"/>
              </a:ext>
            </a:extLst>
          </p:cNvPr>
          <p:cNvSpPr txBox="1"/>
          <p:nvPr/>
        </p:nvSpPr>
        <p:spPr>
          <a:xfrm>
            <a:off x="457171" y="1628800"/>
            <a:ext cx="8294400" cy="11821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... je vois l’aboutissement de mon traitement,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autant physique que psychique. Je redors sans problèmes,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pour le plus grand bien de mon entourage.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C. C.,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35,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8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(4), 2011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E32DA6-E926-442B-9DE7-2856EAE0AD97}"/>
              </a:ext>
            </a:extLst>
          </p:cNvPr>
          <p:cNvSpPr txBox="1"/>
          <p:nvPr/>
        </p:nvSpPr>
        <p:spPr>
          <a:xfrm>
            <a:off x="587793" y="4077072"/>
            <a:ext cx="8033159" cy="90324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La vie m’est plus douce.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Je peux canaliser mon énergie dans la construction de mon bonheur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et de celle de ma famille.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I.J.,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13,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5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(2), 2008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2EEBC7-F164-4072-A28A-F93E3E492059}"/>
              </a:ext>
            </a:extLst>
          </p:cNvPr>
          <p:cNvSpPr txBox="1"/>
          <p:nvPr/>
        </p:nvSpPr>
        <p:spPr>
          <a:xfrm>
            <a:off x="597140" y="5472804"/>
            <a:ext cx="8098469" cy="97573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« J’ai 62 ans. Je suis une femme.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996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Je suis en phase finale de guérison et j’aime la vie. MERCI. »</a:t>
            </a:r>
          </a:p>
          <a:p>
            <a:pPr defTabSz="829452" eaLnBrk="1" fontAlgn="auto">
              <a:spcBef>
                <a:spcPts val="0"/>
              </a:spcBef>
              <a:spcAft>
                <a:spcPts val="0"/>
              </a:spcAft>
              <a:defRPr sz="2200"/>
            </a:pP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E. Y., témoignage n</a:t>
            </a:r>
            <a:r>
              <a:rPr lang="fr-FR" sz="1814" baseline="300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o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60(2),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e-News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Somatosens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fr-FR" sz="1814" i="1" dirty="0" err="1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Rehab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, </a:t>
            </a:r>
            <a:r>
              <a:rPr lang="fr-FR" sz="1814" i="1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14</a:t>
            </a:r>
            <a:r>
              <a:rPr lang="fr-FR" sz="1814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rPr>
              <a:t>(3), 2017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570E7A7-4D82-48BD-AE6C-574131D5013F}"/>
              </a:ext>
            </a:extLst>
          </p:cNvPr>
          <p:cNvGrpSpPr/>
          <p:nvPr/>
        </p:nvGrpSpPr>
        <p:grpSpPr>
          <a:xfrm>
            <a:off x="7581154" y="1196752"/>
            <a:ext cx="1455342" cy="1876425"/>
            <a:chOff x="97630" y="4983559"/>
            <a:chExt cx="1357935" cy="17702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916C83-CBCB-4D4A-97C0-142E3649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7BD22319-A645-4B12-B37B-20C813ECF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9:32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e 7"/>
          <p:cNvGrpSpPr>
            <a:grpSpLocks/>
          </p:cNvGrpSpPr>
          <p:nvPr/>
        </p:nvGrpSpPr>
        <p:grpSpPr bwMode="auto">
          <a:xfrm>
            <a:off x="539552" y="116632"/>
            <a:ext cx="7632848" cy="6192688"/>
            <a:chOff x="-108519" y="-48413"/>
            <a:chExt cx="8925474" cy="6649580"/>
          </a:xfrm>
        </p:grpSpPr>
        <p:cxnSp>
          <p:nvCxnSpPr>
            <p:cNvPr id="29" name="Straight Connector 24"/>
            <p:cNvCxnSpPr/>
            <p:nvPr/>
          </p:nvCxnSpPr>
          <p:spPr>
            <a:xfrm flipH="1">
              <a:off x="6522877" y="2108309"/>
              <a:ext cx="746171" cy="579468"/>
            </a:xfrm>
            <a:prstGeom prst="line">
              <a:avLst/>
            </a:prstGeom>
            <a:ln w="1016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14" name="Rectangle 31"/>
            <p:cNvSpPr>
              <a:spLocks noChangeArrowheads="1"/>
            </p:cNvSpPr>
            <p:nvPr/>
          </p:nvSpPr>
          <p:spPr bwMode="auto">
            <a:xfrm>
              <a:off x="611188" y="156592"/>
              <a:ext cx="8137525" cy="752128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fr-FR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¿ C</a:t>
              </a:r>
              <a:r>
                <a:rPr kumimoji="0" lang="fr-FR" altLang="fr-FR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onditions</a:t>
              </a: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somesthésique OU neuropathiques ?</a:t>
              </a:r>
              <a:endParaRPr kumimoji="0" lang="en-US" alt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Zone de texte 2"/>
            <p:cNvSpPr txBox="1">
              <a:spLocks noChangeArrowheads="1"/>
            </p:cNvSpPr>
            <p:nvPr/>
          </p:nvSpPr>
          <p:spPr bwMode="auto">
            <a:xfrm>
              <a:off x="-36513" y="5050368"/>
              <a:ext cx="4837112" cy="363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>
                  <a:rot lat="0" lon="19199988" rev="0"/>
                </a:camera>
                <a:lightRig rig="threePt" dir="t"/>
              </a:scene3d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%   Distribution des cinq stades </a:t>
              </a:r>
              <a:r>
                <a:rPr kumimoji="0" lang="fr-CH" sz="135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n</a:t>
              </a: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 = 3809</a:t>
              </a:r>
              <a:endParaRPr kumimoji="0" lang="fr-CH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0" name="Zone de texte 2"/>
            <p:cNvSpPr txBox="1">
              <a:spLocks noChangeArrowheads="1"/>
            </p:cNvSpPr>
            <p:nvPr/>
          </p:nvSpPr>
          <p:spPr bwMode="auto">
            <a:xfrm>
              <a:off x="-108519" y="5409461"/>
              <a:ext cx="5277520" cy="363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>
                  <a:rot lat="0" lon="19199988" rev="0"/>
                </a:camera>
                <a:lightRig rig="threePt" dir="t"/>
              </a:scene3d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%</a:t>
              </a:r>
              <a:r>
                <a:rPr kumimoji="0" lang="fr-CH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   Distribution de la CSVD pour chaque stade</a:t>
              </a:r>
              <a:endParaRPr kumimoji="0" lang="fr-CH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5418" name="Rectangle 82"/>
            <p:cNvSpPr>
              <a:spLocks noChangeArrowheads="1"/>
            </p:cNvSpPr>
            <p:nvPr/>
          </p:nvSpPr>
          <p:spPr bwMode="auto">
            <a:xfrm>
              <a:off x="0" y="-48413"/>
              <a:ext cx="246323" cy="554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24"/>
            <p:cNvCxnSpPr/>
            <p:nvPr/>
          </p:nvCxnSpPr>
          <p:spPr>
            <a:xfrm flipH="1">
              <a:off x="186774" y="6107429"/>
              <a:ext cx="487393" cy="0"/>
            </a:xfrm>
            <a:prstGeom prst="line">
              <a:avLst/>
            </a:prstGeom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 de texte 2"/>
            <p:cNvSpPr txBox="1">
              <a:spLocks noChangeArrowheads="1"/>
            </p:cNvSpPr>
            <p:nvPr/>
          </p:nvSpPr>
          <p:spPr bwMode="auto">
            <a:xfrm>
              <a:off x="611188" y="6237312"/>
              <a:ext cx="6738889" cy="363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>
                  <a:rot lat="0" lon="19199988" rev="0"/>
                </a:camera>
                <a:lightRig rig="threePt" dir="t"/>
              </a:scene3d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 </a:t>
              </a:r>
              <a:r>
                <a:rPr kumimoji="0" lang="fr-CH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CSVD</a:t>
              </a:r>
            </a:p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30" name="Straight Connector 24"/>
            <p:cNvCxnSpPr/>
            <p:nvPr/>
          </p:nvCxnSpPr>
          <p:spPr>
            <a:xfrm rot="420000">
              <a:off x="3914453" y="1898748"/>
              <a:ext cx="852540" cy="563592"/>
            </a:xfrm>
            <a:prstGeom prst="line">
              <a:avLst/>
            </a:prstGeom>
            <a:ln w="1016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gner un rectangle avec un coin diagonal 28"/>
            <p:cNvSpPr/>
            <p:nvPr/>
          </p:nvSpPr>
          <p:spPr>
            <a:xfrm>
              <a:off x="6240284" y="1819369"/>
              <a:ext cx="930332" cy="1174811"/>
            </a:xfrm>
            <a:custGeom>
              <a:avLst/>
              <a:gdLst>
                <a:gd name="connsiteX0" fmla="*/ 0 w 982980"/>
                <a:gd name="connsiteY0" fmla="*/ 0 h 830580"/>
                <a:gd name="connsiteX1" fmla="*/ 98298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830580 h 830580"/>
                <a:gd name="connsiteX4" fmla="*/ 982980 w 982980"/>
                <a:gd name="connsiteY4" fmla="*/ 830580 h 830580"/>
                <a:gd name="connsiteX5" fmla="*/ 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0 h 830580"/>
                <a:gd name="connsiteX0" fmla="*/ 0 w 982980"/>
                <a:gd name="connsiteY0" fmla="*/ 0 h 830580"/>
                <a:gd name="connsiteX1" fmla="*/ 28194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0 h 830580"/>
                <a:gd name="connsiteX4" fmla="*/ 982980 w 982980"/>
                <a:gd name="connsiteY4" fmla="*/ 830580 h 830580"/>
                <a:gd name="connsiteX5" fmla="*/ 98298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830580 h 830580"/>
                <a:gd name="connsiteX8" fmla="*/ 0 w 982980"/>
                <a:gd name="connsiteY8" fmla="*/ 0 h 83058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982980 w 982980"/>
                <a:gd name="connsiteY2" fmla="*/ 160020 h 990600"/>
                <a:gd name="connsiteX3" fmla="*/ 982980 w 982980"/>
                <a:gd name="connsiteY3" fmla="*/ 160020 h 990600"/>
                <a:gd name="connsiteX4" fmla="*/ 982980 w 982980"/>
                <a:gd name="connsiteY4" fmla="*/ 990600 h 990600"/>
                <a:gd name="connsiteX5" fmla="*/ 982980 w 982980"/>
                <a:gd name="connsiteY5" fmla="*/ 990600 h 990600"/>
                <a:gd name="connsiteX6" fmla="*/ 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982980 w 982980"/>
                <a:gd name="connsiteY3" fmla="*/ 160020 h 990600"/>
                <a:gd name="connsiteX4" fmla="*/ 982980 w 982980"/>
                <a:gd name="connsiteY4" fmla="*/ 160020 h 990600"/>
                <a:gd name="connsiteX5" fmla="*/ 982980 w 982980"/>
                <a:gd name="connsiteY5" fmla="*/ 990600 h 990600"/>
                <a:gd name="connsiteX6" fmla="*/ 98298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82980 w 982980"/>
                <a:gd name="connsiteY6" fmla="*/ 990600 h 990600"/>
                <a:gd name="connsiteX7" fmla="*/ 98298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990600 h 990600"/>
                <a:gd name="connsiteX8" fmla="*/ 98298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75438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541020 w 982980"/>
                <a:gd name="connsiteY10" fmla="*/ 97536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69342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243840 w 982980"/>
                <a:gd name="connsiteY10" fmla="*/ 10134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77724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8600 w 982980"/>
                <a:gd name="connsiteY9" fmla="*/ 838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098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1013460 h 1013460"/>
                <a:gd name="connsiteX10" fmla="*/ 0 w 982980"/>
                <a:gd name="connsiteY10" fmla="*/ 990600 h 1013460"/>
                <a:gd name="connsiteX11" fmla="*/ 0 w 982980"/>
                <a:gd name="connsiteY11" fmla="*/ 990600 h 1013460"/>
                <a:gd name="connsiteX12" fmla="*/ 0 w 982980"/>
                <a:gd name="connsiteY12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10134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7660 w 982980"/>
                <a:gd name="connsiteY9" fmla="*/ 8610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47700 w 982980"/>
                <a:gd name="connsiteY9" fmla="*/ 9296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0040 w 982980"/>
                <a:gd name="connsiteY9" fmla="*/ 3962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93420 w 982980"/>
                <a:gd name="connsiteY9" fmla="*/ 73152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548640 w 982980"/>
                <a:gd name="connsiteY9" fmla="*/ 44958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69620 w 982980"/>
                <a:gd name="connsiteY9" fmla="*/ 7467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4800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61060 w 982980"/>
                <a:gd name="connsiteY9" fmla="*/ 7467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78180 w 982980"/>
                <a:gd name="connsiteY9" fmla="*/ 85344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62940 w 982980"/>
                <a:gd name="connsiteY9" fmla="*/ 85344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45820 w 982980"/>
                <a:gd name="connsiteY9" fmla="*/ 944880 h 1013460"/>
                <a:gd name="connsiteX10" fmla="*/ 662940 w 982980"/>
                <a:gd name="connsiteY10" fmla="*/ 853440 h 1013460"/>
                <a:gd name="connsiteX11" fmla="*/ 670560 w 982980"/>
                <a:gd name="connsiteY11" fmla="*/ 480060 h 1013460"/>
                <a:gd name="connsiteX12" fmla="*/ 548640 w 982980"/>
                <a:gd name="connsiteY12" fmla="*/ 449580 h 1013460"/>
                <a:gd name="connsiteX13" fmla="*/ 320040 w 982980"/>
                <a:gd name="connsiteY13" fmla="*/ 396240 h 1013460"/>
                <a:gd name="connsiteX14" fmla="*/ 327660 w 982980"/>
                <a:gd name="connsiteY14" fmla="*/ 861060 h 1013460"/>
                <a:gd name="connsiteX15" fmla="*/ 243840 w 982980"/>
                <a:gd name="connsiteY15" fmla="*/ 1013460 h 1013460"/>
                <a:gd name="connsiteX16" fmla="*/ 0 w 982980"/>
                <a:gd name="connsiteY16" fmla="*/ 990600 h 1013460"/>
                <a:gd name="connsiteX17" fmla="*/ 0 w 982980"/>
                <a:gd name="connsiteY17" fmla="*/ 990600 h 1013460"/>
                <a:gd name="connsiteX18" fmla="*/ 0 w 982980"/>
                <a:gd name="connsiteY18" fmla="*/ 160020 h 101346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70560 w 982980"/>
                <a:gd name="connsiteY11" fmla="*/ 48006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71628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85800 w 982980"/>
                <a:gd name="connsiteY10" fmla="*/ 83058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27660 w 982980"/>
                <a:gd name="connsiteY14" fmla="*/ 86106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251460 w 982980"/>
                <a:gd name="connsiteY14" fmla="*/ 4191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49530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27660 w 982980"/>
                <a:gd name="connsiteY13" fmla="*/ 5029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6002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5240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982980 w 982980"/>
                <a:gd name="connsiteY4" fmla="*/ 160020 h 1051560"/>
                <a:gd name="connsiteX5" fmla="*/ 982980 w 982980"/>
                <a:gd name="connsiteY5" fmla="*/ 15240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28194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281940 h 1051560"/>
                <a:gd name="connsiteX0" fmla="*/ 0 w 982980"/>
                <a:gd name="connsiteY0" fmla="*/ 236220 h 1005840"/>
                <a:gd name="connsiteX1" fmla="*/ 236220 w 982980"/>
                <a:gd name="connsiteY1" fmla="*/ 53340 h 1005840"/>
                <a:gd name="connsiteX2" fmla="*/ 327660 w 982980"/>
                <a:gd name="connsiteY2" fmla="*/ 0 h 1005840"/>
                <a:gd name="connsiteX3" fmla="*/ 556260 w 982980"/>
                <a:gd name="connsiteY3" fmla="*/ 38100 h 1005840"/>
                <a:gd name="connsiteX4" fmla="*/ 784860 w 982980"/>
                <a:gd name="connsiteY4" fmla="*/ 83820 h 1005840"/>
                <a:gd name="connsiteX5" fmla="*/ 982980 w 982980"/>
                <a:gd name="connsiteY5" fmla="*/ 114300 h 1005840"/>
                <a:gd name="connsiteX6" fmla="*/ 982980 w 982980"/>
                <a:gd name="connsiteY6" fmla="*/ 106680 h 1005840"/>
                <a:gd name="connsiteX7" fmla="*/ 982980 w 982980"/>
                <a:gd name="connsiteY7" fmla="*/ 723900 h 1005840"/>
                <a:gd name="connsiteX8" fmla="*/ 830580 w 982980"/>
                <a:gd name="connsiteY8" fmla="*/ 1005840 h 1005840"/>
                <a:gd name="connsiteX9" fmla="*/ 579120 w 982980"/>
                <a:gd name="connsiteY9" fmla="*/ 982980 h 1005840"/>
                <a:gd name="connsiteX10" fmla="*/ 563880 w 982980"/>
                <a:gd name="connsiteY10" fmla="*/ 982980 h 1005840"/>
                <a:gd name="connsiteX11" fmla="*/ 579120 w 982980"/>
                <a:gd name="connsiteY11" fmla="*/ 510540 h 1005840"/>
                <a:gd name="connsiteX12" fmla="*/ 350520 w 982980"/>
                <a:gd name="connsiteY12" fmla="*/ 495300 h 1005840"/>
                <a:gd name="connsiteX13" fmla="*/ 350520 w 982980"/>
                <a:gd name="connsiteY13" fmla="*/ 792480 h 1005840"/>
                <a:gd name="connsiteX14" fmla="*/ 243840 w 982980"/>
                <a:gd name="connsiteY14" fmla="*/ 967740 h 1005840"/>
                <a:gd name="connsiteX15" fmla="*/ 0 w 982980"/>
                <a:gd name="connsiteY15" fmla="*/ 944880 h 1005840"/>
                <a:gd name="connsiteX16" fmla="*/ 0 w 982980"/>
                <a:gd name="connsiteY16" fmla="*/ 944880 h 1005840"/>
                <a:gd name="connsiteX17" fmla="*/ 0 w 982980"/>
                <a:gd name="connsiteY17" fmla="*/ 236220 h 1005840"/>
                <a:gd name="connsiteX0" fmla="*/ 0 w 982980"/>
                <a:gd name="connsiteY0" fmla="*/ 198120 h 967740"/>
                <a:gd name="connsiteX1" fmla="*/ 236220 w 982980"/>
                <a:gd name="connsiteY1" fmla="*/ 15240 h 967740"/>
                <a:gd name="connsiteX2" fmla="*/ 381000 w 982980"/>
                <a:gd name="connsiteY2" fmla="*/ 30480 h 967740"/>
                <a:gd name="connsiteX3" fmla="*/ 556260 w 982980"/>
                <a:gd name="connsiteY3" fmla="*/ 0 h 967740"/>
                <a:gd name="connsiteX4" fmla="*/ 784860 w 982980"/>
                <a:gd name="connsiteY4" fmla="*/ 45720 h 967740"/>
                <a:gd name="connsiteX5" fmla="*/ 982980 w 982980"/>
                <a:gd name="connsiteY5" fmla="*/ 76200 h 967740"/>
                <a:gd name="connsiteX6" fmla="*/ 982980 w 982980"/>
                <a:gd name="connsiteY6" fmla="*/ 68580 h 967740"/>
                <a:gd name="connsiteX7" fmla="*/ 982980 w 982980"/>
                <a:gd name="connsiteY7" fmla="*/ 685800 h 967740"/>
                <a:gd name="connsiteX8" fmla="*/ 830580 w 982980"/>
                <a:gd name="connsiteY8" fmla="*/ 967740 h 967740"/>
                <a:gd name="connsiteX9" fmla="*/ 579120 w 982980"/>
                <a:gd name="connsiteY9" fmla="*/ 944880 h 967740"/>
                <a:gd name="connsiteX10" fmla="*/ 563880 w 982980"/>
                <a:gd name="connsiteY10" fmla="*/ 944880 h 967740"/>
                <a:gd name="connsiteX11" fmla="*/ 579120 w 982980"/>
                <a:gd name="connsiteY11" fmla="*/ 472440 h 967740"/>
                <a:gd name="connsiteX12" fmla="*/ 350520 w 982980"/>
                <a:gd name="connsiteY12" fmla="*/ 457200 h 967740"/>
                <a:gd name="connsiteX13" fmla="*/ 350520 w 982980"/>
                <a:gd name="connsiteY13" fmla="*/ 754380 h 967740"/>
                <a:gd name="connsiteX14" fmla="*/ 243840 w 982980"/>
                <a:gd name="connsiteY14" fmla="*/ 929640 h 967740"/>
                <a:gd name="connsiteX15" fmla="*/ 0 w 982980"/>
                <a:gd name="connsiteY15" fmla="*/ 906780 h 967740"/>
                <a:gd name="connsiteX16" fmla="*/ 0 w 982980"/>
                <a:gd name="connsiteY16" fmla="*/ 906780 h 967740"/>
                <a:gd name="connsiteX17" fmla="*/ 0 w 982980"/>
                <a:gd name="connsiteY17" fmla="*/ 198120 h 96774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84860 w 982980"/>
                <a:gd name="connsiteY4" fmla="*/ 3048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92480 w 982980"/>
                <a:gd name="connsiteY4" fmla="*/ 6096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982980 w 1089660"/>
                <a:gd name="connsiteY7" fmla="*/ 67056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1082040 w 1089660"/>
                <a:gd name="connsiteY7" fmla="*/ 86868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63880 w 1089660"/>
                <a:gd name="connsiteY10" fmla="*/ 9296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1007745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381000 w 1120140"/>
                <a:gd name="connsiteY13" fmla="*/ 73914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48768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586740 w 1120140"/>
                <a:gd name="connsiteY9" fmla="*/ 104394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0 w 1120140"/>
                <a:gd name="connsiteY14" fmla="*/ 954405 h 1082040"/>
                <a:gd name="connsiteX15" fmla="*/ 30480 w 112014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90600 w 1097280"/>
                <a:gd name="connsiteY5" fmla="*/ 609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67640 h 1066800"/>
                <a:gd name="connsiteX1" fmla="*/ 175260 w 1097280"/>
                <a:gd name="connsiteY1" fmla="*/ 38100 h 1066800"/>
                <a:gd name="connsiteX2" fmla="*/ 388620 w 1097280"/>
                <a:gd name="connsiteY2" fmla="*/ 0 h 1066800"/>
                <a:gd name="connsiteX3" fmla="*/ 586740 w 1097280"/>
                <a:gd name="connsiteY3" fmla="*/ 30480 h 1066800"/>
                <a:gd name="connsiteX4" fmla="*/ 792480 w 1097280"/>
                <a:gd name="connsiteY4" fmla="*/ 68580 h 1066800"/>
                <a:gd name="connsiteX5" fmla="*/ 975360 w 1097280"/>
                <a:gd name="connsiteY5" fmla="*/ 91440 h 1066800"/>
                <a:gd name="connsiteX6" fmla="*/ 1097280 w 1097280"/>
                <a:gd name="connsiteY6" fmla="*/ 91440 h 1066800"/>
                <a:gd name="connsiteX7" fmla="*/ 1089660 w 1097280"/>
                <a:gd name="connsiteY7" fmla="*/ 853440 h 1066800"/>
                <a:gd name="connsiteX8" fmla="*/ 876300 w 1097280"/>
                <a:gd name="connsiteY8" fmla="*/ 1066800 h 1066800"/>
                <a:gd name="connsiteX9" fmla="*/ 586740 w 1097280"/>
                <a:gd name="connsiteY9" fmla="*/ 1059180 h 1066800"/>
                <a:gd name="connsiteX10" fmla="*/ 586740 w 1097280"/>
                <a:gd name="connsiteY10" fmla="*/ 441960 h 1066800"/>
                <a:gd name="connsiteX11" fmla="*/ 464820 w 1097280"/>
                <a:gd name="connsiteY11" fmla="*/ 426720 h 1066800"/>
                <a:gd name="connsiteX12" fmla="*/ 464820 w 1097280"/>
                <a:gd name="connsiteY12" fmla="*/ 822960 h 1066800"/>
                <a:gd name="connsiteX13" fmla="*/ 251460 w 1097280"/>
                <a:gd name="connsiteY13" fmla="*/ 992505 h 1066800"/>
                <a:gd name="connsiteX14" fmla="*/ 0 w 1097280"/>
                <a:gd name="connsiteY14" fmla="*/ 946785 h 1066800"/>
                <a:gd name="connsiteX15" fmla="*/ 7620 w 1097280"/>
                <a:gd name="connsiteY15" fmla="*/ 167640 h 1066800"/>
                <a:gd name="connsiteX0" fmla="*/ 7620 w 1097280"/>
                <a:gd name="connsiteY0" fmla="*/ 137160 h 1036320"/>
                <a:gd name="connsiteX1" fmla="*/ 175260 w 1097280"/>
                <a:gd name="connsiteY1" fmla="*/ 7620 h 1036320"/>
                <a:gd name="connsiteX2" fmla="*/ 350520 w 1097280"/>
                <a:gd name="connsiteY2" fmla="*/ 53340 h 1036320"/>
                <a:gd name="connsiteX3" fmla="*/ 586740 w 1097280"/>
                <a:gd name="connsiteY3" fmla="*/ 0 h 1036320"/>
                <a:gd name="connsiteX4" fmla="*/ 792480 w 1097280"/>
                <a:gd name="connsiteY4" fmla="*/ 38100 h 1036320"/>
                <a:gd name="connsiteX5" fmla="*/ 975360 w 1097280"/>
                <a:gd name="connsiteY5" fmla="*/ 60960 h 1036320"/>
                <a:gd name="connsiteX6" fmla="*/ 1097280 w 1097280"/>
                <a:gd name="connsiteY6" fmla="*/ 60960 h 1036320"/>
                <a:gd name="connsiteX7" fmla="*/ 1089660 w 1097280"/>
                <a:gd name="connsiteY7" fmla="*/ 822960 h 1036320"/>
                <a:gd name="connsiteX8" fmla="*/ 876300 w 1097280"/>
                <a:gd name="connsiteY8" fmla="*/ 1036320 h 1036320"/>
                <a:gd name="connsiteX9" fmla="*/ 586740 w 1097280"/>
                <a:gd name="connsiteY9" fmla="*/ 1028700 h 1036320"/>
                <a:gd name="connsiteX10" fmla="*/ 586740 w 1097280"/>
                <a:gd name="connsiteY10" fmla="*/ 411480 h 1036320"/>
                <a:gd name="connsiteX11" fmla="*/ 464820 w 1097280"/>
                <a:gd name="connsiteY11" fmla="*/ 396240 h 1036320"/>
                <a:gd name="connsiteX12" fmla="*/ 464820 w 1097280"/>
                <a:gd name="connsiteY12" fmla="*/ 792480 h 1036320"/>
                <a:gd name="connsiteX13" fmla="*/ 251460 w 1097280"/>
                <a:gd name="connsiteY13" fmla="*/ 962025 h 1036320"/>
                <a:gd name="connsiteX14" fmla="*/ 0 w 1097280"/>
                <a:gd name="connsiteY14" fmla="*/ 916305 h 1036320"/>
                <a:gd name="connsiteX15" fmla="*/ 7620 w 1097280"/>
                <a:gd name="connsiteY15" fmla="*/ 137160 h 103632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92480 w 1097280"/>
                <a:gd name="connsiteY4" fmla="*/ 30480 h 1028700"/>
                <a:gd name="connsiteX5" fmla="*/ 975360 w 1097280"/>
                <a:gd name="connsiteY5" fmla="*/ 53340 h 1028700"/>
                <a:gd name="connsiteX6" fmla="*/ 1097280 w 1097280"/>
                <a:gd name="connsiteY6" fmla="*/ 53340 h 1028700"/>
                <a:gd name="connsiteX7" fmla="*/ 1089660 w 1097280"/>
                <a:gd name="connsiteY7" fmla="*/ 815340 h 1028700"/>
                <a:gd name="connsiteX8" fmla="*/ 876300 w 1097280"/>
                <a:gd name="connsiteY8" fmla="*/ 1028700 h 1028700"/>
                <a:gd name="connsiteX9" fmla="*/ 586740 w 1097280"/>
                <a:gd name="connsiteY9" fmla="*/ 1021080 h 1028700"/>
                <a:gd name="connsiteX10" fmla="*/ 586740 w 1097280"/>
                <a:gd name="connsiteY10" fmla="*/ 403860 h 1028700"/>
                <a:gd name="connsiteX11" fmla="*/ 464820 w 1097280"/>
                <a:gd name="connsiteY11" fmla="*/ 388620 h 1028700"/>
                <a:gd name="connsiteX12" fmla="*/ 464820 w 1097280"/>
                <a:gd name="connsiteY12" fmla="*/ 784860 h 1028700"/>
                <a:gd name="connsiteX13" fmla="*/ 251460 w 1097280"/>
                <a:gd name="connsiteY13" fmla="*/ 954405 h 1028700"/>
                <a:gd name="connsiteX14" fmla="*/ 0 w 1097280"/>
                <a:gd name="connsiteY14" fmla="*/ 908685 h 1028700"/>
                <a:gd name="connsiteX15" fmla="*/ 7620 w 1097280"/>
                <a:gd name="connsiteY15" fmla="*/ 129540 h 102870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84860 w 1097280"/>
                <a:gd name="connsiteY4" fmla="*/ 106680 h 1028700"/>
                <a:gd name="connsiteX5" fmla="*/ 975360 w 1097280"/>
                <a:gd name="connsiteY5" fmla="*/ 53340 h 1028700"/>
                <a:gd name="connsiteX6" fmla="*/ 1097280 w 1097280"/>
                <a:gd name="connsiteY6" fmla="*/ 53340 h 1028700"/>
                <a:gd name="connsiteX7" fmla="*/ 1089660 w 1097280"/>
                <a:gd name="connsiteY7" fmla="*/ 815340 h 1028700"/>
                <a:gd name="connsiteX8" fmla="*/ 876300 w 1097280"/>
                <a:gd name="connsiteY8" fmla="*/ 1028700 h 1028700"/>
                <a:gd name="connsiteX9" fmla="*/ 586740 w 1097280"/>
                <a:gd name="connsiteY9" fmla="*/ 1021080 h 1028700"/>
                <a:gd name="connsiteX10" fmla="*/ 586740 w 1097280"/>
                <a:gd name="connsiteY10" fmla="*/ 403860 h 1028700"/>
                <a:gd name="connsiteX11" fmla="*/ 464820 w 1097280"/>
                <a:gd name="connsiteY11" fmla="*/ 388620 h 1028700"/>
                <a:gd name="connsiteX12" fmla="*/ 464820 w 1097280"/>
                <a:gd name="connsiteY12" fmla="*/ 784860 h 1028700"/>
                <a:gd name="connsiteX13" fmla="*/ 251460 w 1097280"/>
                <a:gd name="connsiteY13" fmla="*/ 954405 h 1028700"/>
                <a:gd name="connsiteX14" fmla="*/ 0 w 1097280"/>
                <a:gd name="connsiteY14" fmla="*/ 908685 h 1028700"/>
                <a:gd name="connsiteX15" fmla="*/ 7620 w 1097280"/>
                <a:gd name="connsiteY15" fmla="*/ 129540 h 102870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84860 w 1097280"/>
                <a:gd name="connsiteY4" fmla="*/ 106680 h 1028700"/>
                <a:gd name="connsiteX5" fmla="*/ 1097280 w 1097280"/>
                <a:gd name="connsiteY5" fmla="*/ 53340 h 1028700"/>
                <a:gd name="connsiteX6" fmla="*/ 1089660 w 1097280"/>
                <a:gd name="connsiteY6" fmla="*/ 815340 h 1028700"/>
                <a:gd name="connsiteX7" fmla="*/ 876300 w 1097280"/>
                <a:gd name="connsiteY7" fmla="*/ 1028700 h 1028700"/>
                <a:gd name="connsiteX8" fmla="*/ 586740 w 1097280"/>
                <a:gd name="connsiteY8" fmla="*/ 1021080 h 1028700"/>
                <a:gd name="connsiteX9" fmla="*/ 586740 w 1097280"/>
                <a:gd name="connsiteY9" fmla="*/ 403860 h 1028700"/>
                <a:gd name="connsiteX10" fmla="*/ 464820 w 1097280"/>
                <a:gd name="connsiteY10" fmla="*/ 388620 h 1028700"/>
                <a:gd name="connsiteX11" fmla="*/ 464820 w 1097280"/>
                <a:gd name="connsiteY11" fmla="*/ 784860 h 1028700"/>
                <a:gd name="connsiteX12" fmla="*/ 251460 w 1097280"/>
                <a:gd name="connsiteY12" fmla="*/ 954405 h 1028700"/>
                <a:gd name="connsiteX13" fmla="*/ 0 w 1097280"/>
                <a:gd name="connsiteY13" fmla="*/ 908685 h 1028700"/>
                <a:gd name="connsiteX14" fmla="*/ 7620 w 1097280"/>
                <a:gd name="connsiteY14" fmla="*/ 129540 h 1028700"/>
                <a:gd name="connsiteX0" fmla="*/ 7620 w 1089660"/>
                <a:gd name="connsiteY0" fmla="*/ 129540 h 1028700"/>
                <a:gd name="connsiteX1" fmla="*/ 175260 w 1089660"/>
                <a:gd name="connsiteY1" fmla="*/ 0 h 1028700"/>
                <a:gd name="connsiteX2" fmla="*/ 350520 w 1089660"/>
                <a:gd name="connsiteY2" fmla="*/ 45720 h 1028700"/>
                <a:gd name="connsiteX3" fmla="*/ 594360 w 1089660"/>
                <a:gd name="connsiteY3" fmla="*/ 68580 h 1028700"/>
                <a:gd name="connsiteX4" fmla="*/ 784860 w 1089660"/>
                <a:gd name="connsiteY4" fmla="*/ 106680 h 1028700"/>
                <a:gd name="connsiteX5" fmla="*/ 1013460 w 1089660"/>
                <a:gd name="connsiteY5" fmla="*/ 83820 h 1028700"/>
                <a:gd name="connsiteX6" fmla="*/ 1089660 w 1089660"/>
                <a:gd name="connsiteY6" fmla="*/ 815340 h 1028700"/>
                <a:gd name="connsiteX7" fmla="*/ 876300 w 1089660"/>
                <a:gd name="connsiteY7" fmla="*/ 1028700 h 1028700"/>
                <a:gd name="connsiteX8" fmla="*/ 586740 w 1089660"/>
                <a:gd name="connsiteY8" fmla="*/ 1021080 h 1028700"/>
                <a:gd name="connsiteX9" fmla="*/ 586740 w 1089660"/>
                <a:gd name="connsiteY9" fmla="*/ 403860 h 1028700"/>
                <a:gd name="connsiteX10" fmla="*/ 464820 w 1089660"/>
                <a:gd name="connsiteY10" fmla="*/ 388620 h 1028700"/>
                <a:gd name="connsiteX11" fmla="*/ 464820 w 1089660"/>
                <a:gd name="connsiteY11" fmla="*/ 784860 h 1028700"/>
                <a:gd name="connsiteX12" fmla="*/ 251460 w 1089660"/>
                <a:gd name="connsiteY12" fmla="*/ 954405 h 1028700"/>
                <a:gd name="connsiteX13" fmla="*/ 0 w 1089660"/>
                <a:gd name="connsiteY13" fmla="*/ 908685 h 1028700"/>
                <a:gd name="connsiteX14" fmla="*/ 7620 w 1089660"/>
                <a:gd name="connsiteY14" fmla="*/ 129540 h 1028700"/>
                <a:gd name="connsiteX0" fmla="*/ 7620 w 1036320"/>
                <a:gd name="connsiteY0" fmla="*/ 129540 h 1028700"/>
                <a:gd name="connsiteX1" fmla="*/ 175260 w 1036320"/>
                <a:gd name="connsiteY1" fmla="*/ 0 h 1028700"/>
                <a:gd name="connsiteX2" fmla="*/ 350520 w 1036320"/>
                <a:gd name="connsiteY2" fmla="*/ 45720 h 1028700"/>
                <a:gd name="connsiteX3" fmla="*/ 594360 w 1036320"/>
                <a:gd name="connsiteY3" fmla="*/ 68580 h 1028700"/>
                <a:gd name="connsiteX4" fmla="*/ 784860 w 1036320"/>
                <a:gd name="connsiteY4" fmla="*/ 106680 h 1028700"/>
                <a:gd name="connsiteX5" fmla="*/ 1013460 w 1036320"/>
                <a:gd name="connsiteY5" fmla="*/ 83820 h 1028700"/>
                <a:gd name="connsiteX6" fmla="*/ 1036320 w 1036320"/>
                <a:gd name="connsiteY6" fmla="*/ 807720 h 1028700"/>
                <a:gd name="connsiteX7" fmla="*/ 876300 w 1036320"/>
                <a:gd name="connsiteY7" fmla="*/ 1028700 h 1028700"/>
                <a:gd name="connsiteX8" fmla="*/ 586740 w 1036320"/>
                <a:gd name="connsiteY8" fmla="*/ 1021080 h 1028700"/>
                <a:gd name="connsiteX9" fmla="*/ 586740 w 1036320"/>
                <a:gd name="connsiteY9" fmla="*/ 403860 h 1028700"/>
                <a:gd name="connsiteX10" fmla="*/ 464820 w 1036320"/>
                <a:gd name="connsiteY10" fmla="*/ 388620 h 1028700"/>
                <a:gd name="connsiteX11" fmla="*/ 464820 w 1036320"/>
                <a:gd name="connsiteY11" fmla="*/ 784860 h 1028700"/>
                <a:gd name="connsiteX12" fmla="*/ 251460 w 1036320"/>
                <a:gd name="connsiteY12" fmla="*/ 954405 h 1028700"/>
                <a:gd name="connsiteX13" fmla="*/ 0 w 1036320"/>
                <a:gd name="connsiteY13" fmla="*/ 908685 h 1028700"/>
                <a:gd name="connsiteX14" fmla="*/ 7620 w 1036320"/>
                <a:gd name="connsiteY14" fmla="*/ 129540 h 1028700"/>
                <a:gd name="connsiteX0" fmla="*/ 7620 w 1013460"/>
                <a:gd name="connsiteY0" fmla="*/ 129540 h 1028700"/>
                <a:gd name="connsiteX1" fmla="*/ 175260 w 1013460"/>
                <a:gd name="connsiteY1" fmla="*/ 0 h 1028700"/>
                <a:gd name="connsiteX2" fmla="*/ 350520 w 1013460"/>
                <a:gd name="connsiteY2" fmla="*/ 45720 h 1028700"/>
                <a:gd name="connsiteX3" fmla="*/ 594360 w 1013460"/>
                <a:gd name="connsiteY3" fmla="*/ 68580 h 1028700"/>
                <a:gd name="connsiteX4" fmla="*/ 784860 w 1013460"/>
                <a:gd name="connsiteY4" fmla="*/ 106680 h 1028700"/>
                <a:gd name="connsiteX5" fmla="*/ 1013460 w 1013460"/>
                <a:gd name="connsiteY5" fmla="*/ 83820 h 1028700"/>
                <a:gd name="connsiteX6" fmla="*/ 990600 w 1013460"/>
                <a:gd name="connsiteY6" fmla="*/ 861060 h 1028700"/>
                <a:gd name="connsiteX7" fmla="*/ 876300 w 1013460"/>
                <a:gd name="connsiteY7" fmla="*/ 1028700 h 1028700"/>
                <a:gd name="connsiteX8" fmla="*/ 586740 w 1013460"/>
                <a:gd name="connsiteY8" fmla="*/ 1021080 h 1028700"/>
                <a:gd name="connsiteX9" fmla="*/ 586740 w 1013460"/>
                <a:gd name="connsiteY9" fmla="*/ 403860 h 1028700"/>
                <a:gd name="connsiteX10" fmla="*/ 464820 w 1013460"/>
                <a:gd name="connsiteY10" fmla="*/ 388620 h 1028700"/>
                <a:gd name="connsiteX11" fmla="*/ 464820 w 1013460"/>
                <a:gd name="connsiteY11" fmla="*/ 784860 h 1028700"/>
                <a:gd name="connsiteX12" fmla="*/ 251460 w 1013460"/>
                <a:gd name="connsiteY12" fmla="*/ 954405 h 1028700"/>
                <a:gd name="connsiteX13" fmla="*/ 0 w 1013460"/>
                <a:gd name="connsiteY13" fmla="*/ 908685 h 1028700"/>
                <a:gd name="connsiteX14" fmla="*/ 7620 w 101346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102108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51460 w 990600"/>
                <a:gd name="connsiteY12" fmla="*/ 954405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96012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51460 w 990600"/>
                <a:gd name="connsiteY12" fmla="*/ 954405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96012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74320 w 990600"/>
                <a:gd name="connsiteY12" fmla="*/ 899160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0 w 982980"/>
                <a:gd name="connsiteY0" fmla="*/ 129540 h 1028700"/>
                <a:gd name="connsiteX1" fmla="*/ 167640 w 982980"/>
                <a:gd name="connsiteY1" fmla="*/ 0 h 1028700"/>
                <a:gd name="connsiteX2" fmla="*/ 342900 w 982980"/>
                <a:gd name="connsiteY2" fmla="*/ 45720 h 1028700"/>
                <a:gd name="connsiteX3" fmla="*/ 586740 w 982980"/>
                <a:gd name="connsiteY3" fmla="*/ 68580 h 1028700"/>
                <a:gd name="connsiteX4" fmla="*/ 777240 w 982980"/>
                <a:gd name="connsiteY4" fmla="*/ 106680 h 1028700"/>
                <a:gd name="connsiteX5" fmla="*/ 960120 w 982980"/>
                <a:gd name="connsiteY5" fmla="*/ 129540 h 1028700"/>
                <a:gd name="connsiteX6" fmla="*/ 982980 w 982980"/>
                <a:gd name="connsiteY6" fmla="*/ 861060 h 1028700"/>
                <a:gd name="connsiteX7" fmla="*/ 868680 w 982980"/>
                <a:gd name="connsiteY7" fmla="*/ 1028700 h 1028700"/>
                <a:gd name="connsiteX8" fmla="*/ 579120 w 982980"/>
                <a:gd name="connsiteY8" fmla="*/ 960120 h 1028700"/>
                <a:gd name="connsiteX9" fmla="*/ 579120 w 982980"/>
                <a:gd name="connsiteY9" fmla="*/ 403860 h 1028700"/>
                <a:gd name="connsiteX10" fmla="*/ 457200 w 982980"/>
                <a:gd name="connsiteY10" fmla="*/ 388620 h 1028700"/>
                <a:gd name="connsiteX11" fmla="*/ 457200 w 982980"/>
                <a:gd name="connsiteY11" fmla="*/ 784860 h 1028700"/>
                <a:gd name="connsiteX12" fmla="*/ 266700 w 982980"/>
                <a:gd name="connsiteY12" fmla="*/ 899160 h 1028700"/>
                <a:gd name="connsiteX13" fmla="*/ 0 w 982980"/>
                <a:gd name="connsiteY13" fmla="*/ 824865 h 1028700"/>
                <a:gd name="connsiteX14" fmla="*/ 0 w 982980"/>
                <a:gd name="connsiteY14" fmla="*/ 129540 h 1028700"/>
                <a:gd name="connsiteX0" fmla="*/ 0 w 982980"/>
                <a:gd name="connsiteY0" fmla="*/ 129540 h 1036320"/>
                <a:gd name="connsiteX1" fmla="*/ 167640 w 982980"/>
                <a:gd name="connsiteY1" fmla="*/ 0 h 1036320"/>
                <a:gd name="connsiteX2" fmla="*/ 342900 w 982980"/>
                <a:gd name="connsiteY2" fmla="*/ 45720 h 1036320"/>
                <a:gd name="connsiteX3" fmla="*/ 586740 w 982980"/>
                <a:gd name="connsiteY3" fmla="*/ 68580 h 1036320"/>
                <a:gd name="connsiteX4" fmla="*/ 777240 w 982980"/>
                <a:gd name="connsiteY4" fmla="*/ 106680 h 1036320"/>
                <a:gd name="connsiteX5" fmla="*/ 960120 w 982980"/>
                <a:gd name="connsiteY5" fmla="*/ 129540 h 1036320"/>
                <a:gd name="connsiteX6" fmla="*/ 982980 w 982980"/>
                <a:gd name="connsiteY6" fmla="*/ 861060 h 1036320"/>
                <a:gd name="connsiteX7" fmla="*/ 815340 w 982980"/>
                <a:gd name="connsiteY7" fmla="*/ 1036320 h 1036320"/>
                <a:gd name="connsiteX8" fmla="*/ 579120 w 982980"/>
                <a:gd name="connsiteY8" fmla="*/ 960120 h 1036320"/>
                <a:gd name="connsiteX9" fmla="*/ 579120 w 982980"/>
                <a:gd name="connsiteY9" fmla="*/ 403860 h 1036320"/>
                <a:gd name="connsiteX10" fmla="*/ 457200 w 982980"/>
                <a:gd name="connsiteY10" fmla="*/ 388620 h 1036320"/>
                <a:gd name="connsiteX11" fmla="*/ 457200 w 982980"/>
                <a:gd name="connsiteY11" fmla="*/ 784860 h 1036320"/>
                <a:gd name="connsiteX12" fmla="*/ 266700 w 982980"/>
                <a:gd name="connsiteY12" fmla="*/ 899160 h 1036320"/>
                <a:gd name="connsiteX13" fmla="*/ 0 w 982980"/>
                <a:gd name="connsiteY13" fmla="*/ 824865 h 1036320"/>
                <a:gd name="connsiteX14" fmla="*/ 0 w 982980"/>
                <a:gd name="connsiteY14" fmla="*/ 129540 h 1036320"/>
                <a:gd name="connsiteX0" fmla="*/ 0 w 967740"/>
                <a:gd name="connsiteY0" fmla="*/ 129540 h 1036320"/>
                <a:gd name="connsiteX1" fmla="*/ 167640 w 967740"/>
                <a:gd name="connsiteY1" fmla="*/ 0 h 1036320"/>
                <a:gd name="connsiteX2" fmla="*/ 342900 w 967740"/>
                <a:gd name="connsiteY2" fmla="*/ 45720 h 1036320"/>
                <a:gd name="connsiteX3" fmla="*/ 586740 w 967740"/>
                <a:gd name="connsiteY3" fmla="*/ 68580 h 1036320"/>
                <a:gd name="connsiteX4" fmla="*/ 777240 w 967740"/>
                <a:gd name="connsiteY4" fmla="*/ 106680 h 1036320"/>
                <a:gd name="connsiteX5" fmla="*/ 960120 w 967740"/>
                <a:gd name="connsiteY5" fmla="*/ 129540 h 1036320"/>
                <a:gd name="connsiteX6" fmla="*/ 967740 w 967740"/>
                <a:gd name="connsiteY6" fmla="*/ 861060 h 1036320"/>
                <a:gd name="connsiteX7" fmla="*/ 815340 w 967740"/>
                <a:gd name="connsiteY7" fmla="*/ 1036320 h 1036320"/>
                <a:gd name="connsiteX8" fmla="*/ 579120 w 967740"/>
                <a:gd name="connsiteY8" fmla="*/ 960120 h 1036320"/>
                <a:gd name="connsiteX9" fmla="*/ 579120 w 967740"/>
                <a:gd name="connsiteY9" fmla="*/ 403860 h 1036320"/>
                <a:gd name="connsiteX10" fmla="*/ 457200 w 967740"/>
                <a:gd name="connsiteY10" fmla="*/ 388620 h 1036320"/>
                <a:gd name="connsiteX11" fmla="*/ 457200 w 967740"/>
                <a:gd name="connsiteY11" fmla="*/ 784860 h 1036320"/>
                <a:gd name="connsiteX12" fmla="*/ 266700 w 967740"/>
                <a:gd name="connsiteY12" fmla="*/ 899160 h 1036320"/>
                <a:gd name="connsiteX13" fmla="*/ 0 w 967740"/>
                <a:gd name="connsiteY13" fmla="*/ 824865 h 1036320"/>
                <a:gd name="connsiteX14" fmla="*/ 0 w 967740"/>
                <a:gd name="connsiteY14" fmla="*/ 129540 h 1036320"/>
                <a:gd name="connsiteX0" fmla="*/ 0 w 975360"/>
                <a:gd name="connsiteY0" fmla="*/ 76200 h 1036320"/>
                <a:gd name="connsiteX1" fmla="*/ 175260 w 975360"/>
                <a:gd name="connsiteY1" fmla="*/ 0 h 1036320"/>
                <a:gd name="connsiteX2" fmla="*/ 350520 w 975360"/>
                <a:gd name="connsiteY2" fmla="*/ 45720 h 1036320"/>
                <a:gd name="connsiteX3" fmla="*/ 594360 w 975360"/>
                <a:gd name="connsiteY3" fmla="*/ 68580 h 1036320"/>
                <a:gd name="connsiteX4" fmla="*/ 784860 w 975360"/>
                <a:gd name="connsiteY4" fmla="*/ 106680 h 1036320"/>
                <a:gd name="connsiteX5" fmla="*/ 967740 w 975360"/>
                <a:gd name="connsiteY5" fmla="*/ 129540 h 1036320"/>
                <a:gd name="connsiteX6" fmla="*/ 975360 w 975360"/>
                <a:gd name="connsiteY6" fmla="*/ 861060 h 1036320"/>
                <a:gd name="connsiteX7" fmla="*/ 822960 w 975360"/>
                <a:gd name="connsiteY7" fmla="*/ 1036320 h 1036320"/>
                <a:gd name="connsiteX8" fmla="*/ 586740 w 975360"/>
                <a:gd name="connsiteY8" fmla="*/ 960120 h 1036320"/>
                <a:gd name="connsiteX9" fmla="*/ 586740 w 975360"/>
                <a:gd name="connsiteY9" fmla="*/ 403860 h 1036320"/>
                <a:gd name="connsiteX10" fmla="*/ 464820 w 975360"/>
                <a:gd name="connsiteY10" fmla="*/ 388620 h 1036320"/>
                <a:gd name="connsiteX11" fmla="*/ 464820 w 975360"/>
                <a:gd name="connsiteY11" fmla="*/ 784860 h 1036320"/>
                <a:gd name="connsiteX12" fmla="*/ 274320 w 975360"/>
                <a:gd name="connsiteY12" fmla="*/ 899160 h 1036320"/>
                <a:gd name="connsiteX13" fmla="*/ 7620 w 975360"/>
                <a:gd name="connsiteY13" fmla="*/ 824865 h 1036320"/>
                <a:gd name="connsiteX14" fmla="*/ 0 w 975360"/>
                <a:gd name="connsiteY14" fmla="*/ 76200 h 10363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0520 w 975360"/>
                <a:gd name="connsiteY2" fmla="*/ 83820 h 1074420"/>
                <a:gd name="connsiteX3" fmla="*/ 594360 w 975360"/>
                <a:gd name="connsiteY3" fmla="*/ 10668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94360 w 975360"/>
                <a:gd name="connsiteY3" fmla="*/ 10668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86740 w 975360"/>
                <a:gd name="connsiteY3" fmla="*/ 15240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86740 w 975360"/>
                <a:gd name="connsiteY3" fmla="*/ 152400 h 1074420"/>
                <a:gd name="connsiteX4" fmla="*/ 792480 w 975360"/>
                <a:gd name="connsiteY4" fmla="*/ 23622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90600"/>
                <a:gd name="connsiteY0" fmla="*/ 114300 h 1074420"/>
                <a:gd name="connsiteX1" fmla="*/ 182880 w 990600"/>
                <a:gd name="connsiteY1" fmla="*/ 0 h 1074420"/>
                <a:gd name="connsiteX2" fmla="*/ 358140 w 990600"/>
                <a:gd name="connsiteY2" fmla="*/ 60960 h 1074420"/>
                <a:gd name="connsiteX3" fmla="*/ 586740 w 990600"/>
                <a:gd name="connsiteY3" fmla="*/ 152400 h 1074420"/>
                <a:gd name="connsiteX4" fmla="*/ 792480 w 990600"/>
                <a:gd name="connsiteY4" fmla="*/ 236220 h 1074420"/>
                <a:gd name="connsiteX5" fmla="*/ 990600 w 990600"/>
                <a:gd name="connsiteY5" fmla="*/ 327660 h 1074420"/>
                <a:gd name="connsiteX6" fmla="*/ 975360 w 990600"/>
                <a:gd name="connsiteY6" fmla="*/ 899160 h 1074420"/>
                <a:gd name="connsiteX7" fmla="*/ 822960 w 990600"/>
                <a:gd name="connsiteY7" fmla="*/ 1074420 h 1074420"/>
                <a:gd name="connsiteX8" fmla="*/ 586740 w 990600"/>
                <a:gd name="connsiteY8" fmla="*/ 998220 h 1074420"/>
                <a:gd name="connsiteX9" fmla="*/ 586740 w 990600"/>
                <a:gd name="connsiteY9" fmla="*/ 441960 h 1074420"/>
                <a:gd name="connsiteX10" fmla="*/ 464820 w 990600"/>
                <a:gd name="connsiteY10" fmla="*/ 426720 h 1074420"/>
                <a:gd name="connsiteX11" fmla="*/ 464820 w 990600"/>
                <a:gd name="connsiteY11" fmla="*/ 822960 h 1074420"/>
                <a:gd name="connsiteX12" fmla="*/ 274320 w 990600"/>
                <a:gd name="connsiteY12" fmla="*/ 937260 h 1074420"/>
                <a:gd name="connsiteX13" fmla="*/ 7620 w 990600"/>
                <a:gd name="connsiteY13" fmla="*/ 862965 h 1074420"/>
                <a:gd name="connsiteX14" fmla="*/ 0 w 99060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464820 w 998220"/>
                <a:gd name="connsiteY10" fmla="*/ 426720 h 1074420"/>
                <a:gd name="connsiteX11" fmla="*/ 464820 w 998220"/>
                <a:gd name="connsiteY11" fmla="*/ 822960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464820 w 998220"/>
                <a:gd name="connsiteY10" fmla="*/ 42672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388620 w 998220"/>
                <a:gd name="connsiteY10" fmla="*/ 43434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601980 w 998220"/>
                <a:gd name="connsiteY9" fmla="*/ 495300 h 1074420"/>
                <a:gd name="connsiteX10" fmla="*/ 388620 w 998220"/>
                <a:gd name="connsiteY10" fmla="*/ 43434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112520"/>
                <a:gd name="connsiteX1" fmla="*/ 182880 w 998220"/>
                <a:gd name="connsiteY1" fmla="*/ 0 h 1112520"/>
                <a:gd name="connsiteX2" fmla="*/ 358140 w 998220"/>
                <a:gd name="connsiteY2" fmla="*/ 60960 h 1112520"/>
                <a:gd name="connsiteX3" fmla="*/ 586740 w 998220"/>
                <a:gd name="connsiteY3" fmla="*/ 152400 h 1112520"/>
                <a:gd name="connsiteX4" fmla="*/ 792480 w 998220"/>
                <a:gd name="connsiteY4" fmla="*/ 236220 h 1112520"/>
                <a:gd name="connsiteX5" fmla="*/ 998220 w 998220"/>
                <a:gd name="connsiteY5" fmla="*/ 327660 h 1112520"/>
                <a:gd name="connsiteX6" fmla="*/ 975360 w 998220"/>
                <a:gd name="connsiteY6" fmla="*/ 899160 h 1112520"/>
                <a:gd name="connsiteX7" fmla="*/ 822960 w 998220"/>
                <a:gd name="connsiteY7" fmla="*/ 1074420 h 1112520"/>
                <a:gd name="connsiteX8" fmla="*/ 586740 w 998220"/>
                <a:gd name="connsiteY8" fmla="*/ 1112520 h 1112520"/>
                <a:gd name="connsiteX9" fmla="*/ 601980 w 998220"/>
                <a:gd name="connsiteY9" fmla="*/ 495300 h 1112520"/>
                <a:gd name="connsiteX10" fmla="*/ 388620 w 998220"/>
                <a:gd name="connsiteY10" fmla="*/ 434340 h 1112520"/>
                <a:gd name="connsiteX11" fmla="*/ 396240 w 998220"/>
                <a:gd name="connsiteY11" fmla="*/ 794385 h 1112520"/>
                <a:gd name="connsiteX12" fmla="*/ 274320 w 998220"/>
                <a:gd name="connsiteY12" fmla="*/ 937260 h 1112520"/>
                <a:gd name="connsiteX13" fmla="*/ 7620 w 998220"/>
                <a:gd name="connsiteY13" fmla="*/ 862965 h 1112520"/>
                <a:gd name="connsiteX14" fmla="*/ 0 w 998220"/>
                <a:gd name="connsiteY14" fmla="*/ 114300 h 1112520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75360 w 998220"/>
                <a:gd name="connsiteY6" fmla="*/ 89916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37260 w 998220"/>
                <a:gd name="connsiteY6" fmla="*/ 110490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29640 w 998220"/>
                <a:gd name="connsiteY6" fmla="*/ 108204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86740 w 929640"/>
                <a:gd name="connsiteY8" fmla="*/ 1112520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8674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79120 w 929640"/>
                <a:gd name="connsiteY8" fmla="*/ 108394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1910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9640" h="1175385">
                  <a:moveTo>
                    <a:pt x="0" y="114300"/>
                  </a:moveTo>
                  <a:lnTo>
                    <a:pt x="182880" y="0"/>
                  </a:lnTo>
                  <a:lnTo>
                    <a:pt x="358140" y="60960"/>
                  </a:lnTo>
                  <a:lnTo>
                    <a:pt x="586740" y="152400"/>
                  </a:lnTo>
                  <a:lnTo>
                    <a:pt x="792480" y="236220"/>
                  </a:lnTo>
                  <a:lnTo>
                    <a:pt x="929640" y="312420"/>
                  </a:lnTo>
                  <a:lnTo>
                    <a:pt x="929640" y="1082040"/>
                  </a:lnTo>
                  <a:lnTo>
                    <a:pt x="807720" y="1175385"/>
                  </a:lnTo>
                  <a:lnTo>
                    <a:pt x="601980" y="1091565"/>
                  </a:lnTo>
                  <a:lnTo>
                    <a:pt x="601980" y="495300"/>
                  </a:lnTo>
                  <a:lnTo>
                    <a:pt x="388620" y="419100"/>
                  </a:lnTo>
                  <a:lnTo>
                    <a:pt x="396240" y="794385"/>
                  </a:lnTo>
                  <a:lnTo>
                    <a:pt x="274320" y="937260"/>
                  </a:lnTo>
                  <a:lnTo>
                    <a:pt x="7620" y="862965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Rogner un rectangle avec un coin diagonal 28"/>
            <p:cNvSpPr/>
            <p:nvPr/>
          </p:nvSpPr>
          <p:spPr>
            <a:xfrm>
              <a:off x="4030349" y="1636798"/>
              <a:ext cx="930332" cy="1028753"/>
            </a:xfrm>
            <a:custGeom>
              <a:avLst/>
              <a:gdLst>
                <a:gd name="connsiteX0" fmla="*/ 0 w 982980"/>
                <a:gd name="connsiteY0" fmla="*/ 0 h 830580"/>
                <a:gd name="connsiteX1" fmla="*/ 98298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830580 h 830580"/>
                <a:gd name="connsiteX4" fmla="*/ 982980 w 982980"/>
                <a:gd name="connsiteY4" fmla="*/ 830580 h 830580"/>
                <a:gd name="connsiteX5" fmla="*/ 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0 h 830580"/>
                <a:gd name="connsiteX0" fmla="*/ 0 w 982980"/>
                <a:gd name="connsiteY0" fmla="*/ 0 h 830580"/>
                <a:gd name="connsiteX1" fmla="*/ 28194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0 h 830580"/>
                <a:gd name="connsiteX4" fmla="*/ 982980 w 982980"/>
                <a:gd name="connsiteY4" fmla="*/ 830580 h 830580"/>
                <a:gd name="connsiteX5" fmla="*/ 98298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830580 h 830580"/>
                <a:gd name="connsiteX8" fmla="*/ 0 w 982980"/>
                <a:gd name="connsiteY8" fmla="*/ 0 h 83058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982980 w 982980"/>
                <a:gd name="connsiteY2" fmla="*/ 160020 h 990600"/>
                <a:gd name="connsiteX3" fmla="*/ 982980 w 982980"/>
                <a:gd name="connsiteY3" fmla="*/ 160020 h 990600"/>
                <a:gd name="connsiteX4" fmla="*/ 982980 w 982980"/>
                <a:gd name="connsiteY4" fmla="*/ 990600 h 990600"/>
                <a:gd name="connsiteX5" fmla="*/ 982980 w 982980"/>
                <a:gd name="connsiteY5" fmla="*/ 990600 h 990600"/>
                <a:gd name="connsiteX6" fmla="*/ 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982980 w 982980"/>
                <a:gd name="connsiteY3" fmla="*/ 160020 h 990600"/>
                <a:gd name="connsiteX4" fmla="*/ 982980 w 982980"/>
                <a:gd name="connsiteY4" fmla="*/ 160020 h 990600"/>
                <a:gd name="connsiteX5" fmla="*/ 982980 w 982980"/>
                <a:gd name="connsiteY5" fmla="*/ 990600 h 990600"/>
                <a:gd name="connsiteX6" fmla="*/ 98298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82980 w 982980"/>
                <a:gd name="connsiteY6" fmla="*/ 990600 h 990600"/>
                <a:gd name="connsiteX7" fmla="*/ 98298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990600 h 990600"/>
                <a:gd name="connsiteX8" fmla="*/ 98298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75438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541020 w 982980"/>
                <a:gd name="connsiteY10" fmla="*/ 97536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69342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243840 w 982980"/>
                <a:gd name="connsiteY10" fmla="*/ 10134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77724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8600 w 982980"/>
                <a:gd name="connsiteY9" fmla="*/ 838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098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1013460 h 1013460"/>
                <a:gd name="connsiteX10" fmla="*/ 0 w 982980"/>
                <a:gd name="connsiteY10" fmla="*/ 990600 h 1013460"/>
                <a:gd name="connsiteX11" fmla="*/ 0 w 982980"/>
                <a:gd name="connsiteY11" fmla="*/ 990600 h 1013460"/>
                <a:gd name="connsiteX12" fmla="*/ 0 w 982980"/>
                <a:gd name="connsiteY12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10134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7660 w 982980"/>
                <a:gd name="connsiteY9" fmla="*/ 8610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47700 w 982980"/>
                <a:gd name="connsiteY9" fmla="*/ 9296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0040 w 982980"/>
                <a:gd name="connsiteY9" fmla="*/ 3962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93420 w 982980"/>
                <a:gd name="connsiteY9" fmla="*/ 73152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548640 w 982980"/>
                <a:gd name="connsiteY9" fmla="*/ 44958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69620 w 982980"/>
                <a:gd name="connsiteY9" fmla="*/ 7467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4800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61060 w 982980"/>
                <a:gd name="connsiteY9" fmla="*/ 7467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78180 w 982980"/>
                <a:gd name="connsiteY9" fmla="*/ 85344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62940 w 982980"/>
                <a:gd name="connsiteY9" fmla="*/ 85344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45820 w 982980"/>
                <a:gd name="connsiteY9" fmla="*/ 944880 h 1013460"/>
                <a:gd name="connsiteX10" fmla="*/ 662940 w 982980"/>
                <a:gd name="connsiteY10" fmla="*/ 853440 h 1013460"/>
                <a:gd name="connsiteX11" fmla="*/ 670560 w 982980"/>
                <a:gd name="connsiteY11" fmla="*/ 480060 h 1013460"/>
                <a:gd name="connsiteX12" fmla="*/ 548640 w 982980"/>
                <a:gd name="connsiteY12" fmla="*/ 449580 h 1013460"/>
                <a:gd name="connsiteX13" fmla="*/ 320040 w 982980"/>
                <a:gd name="connsiteY13" fmla="*/ 396240 h 1013460"/>
                <a:gd name="connsiteX14" fmla="*/ 327660 w 982980"/>
                <a:gd name="connsiteY14" fmla="*/ 861060 h 1013460"/>
                <a:gd name="connsiteX15" fmla="*/ 243840 w 982980"/>
                <a:gd name="connsiteY15" fmla="*/ 1013460 h 1013460"/>
                <a:gd name="connsiteX16" fmla="*/ 0 w 982980"/>
                <a:gd name="connsiteY16" fmla="*/ 990600 h 1013460"/>
                <a:gd name="connsiteX17" fmla="*/ 0 w 982980"/>
                <a:gd name="connsiteY17" fmla="*/ 990600 h 1013460"/>
                <a:gd name="connsiteX18" fmla="*/ 0 w 982980"/>
                <a:gd name="connsiteY18" fmla="*/ 160020 h 101346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70560 w 982980"/>
                <a:gd name="connsiteY11" fmla="*/ 48006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71628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85800 w 982980"/>
                <a:gd name="connsiteY10" fmla="*/ 83058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27660 w 982980"/>
                <a:gd name="connsiteY14" fmla="*/ 86106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251460 w 982980"/>
                <a:gd name="connsiteY14" fmla="*/ 4191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49530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27660 w 982980"/>
                <a:gd name="connsiteY13" fmla="*/ 5029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6002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5240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982980 w 982980"/>
                <a:gd name="connsiteY4" fmla="*/ 160020 h 1051560"/>
                <a:gd name="connsiteX5" fmla="*/ 982980 w 982980"/>
                <a:gd name="connsiteY5" fmla="*/ 15240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28194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281940 h 1051560"/>
                <a:gd name="connsiteX0" fmla="*/ 0 w 982980"/>
                <a:gd name="connsiteY0" fmla="*/ 236220 h 1005840"/>
                <a:gd name="connsiteX1" fmla="*/ 236220 w 982980"/>
                <a:gd name="connsiteY1" fmla="*/ 53340 h 1005840"/>
                <a:gd name="connsiteX2" fmla="*/ 327660 w 982980"/>
                <a:gd name="connsiteY2" fmla="*/ 0 h 1005840"/>
                <a:gd name="connsiteX3" fmla="*/ 556260 w 982980"/>
                <a:gd name="connsiteY3" fmla="*/ 38100 h 1005840"/>
                <a:gd name="connsiteX4" fmla="*/ 784860 w 982980"/>
                <a:gd name="connsiteY4" fmla="*/ 83820 h 1005840"/>
                <a:gd name="connsiteX5" fmla="*/ 982980 w 982980"/>
                <a:gd name="connsiteY5" fmla="*/ 114300 h 1005840"/>
                <a:gd name="connsiteX6" fmla="*/ 982980 w 982980"/>
                <a:gd name="connsiteY6" fmla="*/ 106680 h 1005840"/>
                <a:gd name="connsiteX7" fmla="*/ 982980 w 982980"/>
                <a:gd name="connsiteY7" fmla="*/ 723900 h 1005840"/>
                <a:gd name="connsiteX8" fmla="*/ 830580 w 982980"/>
                <a:gd name="connsiteY8" fmla="*/ 1005840 h 1005840"/>
                <a:gd name="connsiteX9" fmla="*/ 579120 w 982980"/>
                <a:gd name="connsiteY9" fmla="*/ 982980 h 1005840"/>
                <a:gd name="connsiteX10" fmla="*/ 563880 w 982980"/>
                <a:gd name="connsiteY10" fmla="*/ 982980 h 1005840"/>
                <a:gd name="connsiteX11" fmla="*/ 579120 w 982980"/>
                <a:gd name="connsiteY11" fmla="*/ 510540 h 1005840"/>
                <a:gd name="connsiteX12" fmla="*/ 350520 w 982980"/>
                <a:gd name="connsiteY12" fmla="*/ 495300 h 1005840"/>
                <a:gd name="connsiteX13" fmla="*/ 350520 w 982980"/>
                <a:gd name="connsiteY13" fmla="*/ 792480 h 1005840"/>
                <a:gd name="connsiteX14" fmla="*/ 243840 w 982980"/>
                <a:gd name="connsiteY14" fmla="*/ 967740 h 1005840"/>
                <a:gd name="connsiteX15" fmla="*/ 0 w 982980"/>
                <a:gd name="connsiteY15" fmla="*/ 944880 h 1005840"/>
                <a:gd name="connsiteX16" fmla="*/ 0 w 982980"/>
                <a:gd name="connsiteY16" fmla="*/ 944880 h 1005840"/>
                <a:gd name="connsiteX17" fmla="*/ 0 w 982980"/>
                <a:gd name="connsiteY17" fmla="*/ 236220 h 1005840"/>
                <a:gd name="connsiteX0" fmla="*/ 0 w 982980"/>
                <a:gd name="connsiteY0" fmla="*/ 198120 h 967740"/>
                <a:gd name="connsiteX1" fmla="*/ 236220 w 982980"/>
                <a:gd name="connsiteY1" fmla="*/ 15240 h 967740"/>
                <a:gd name="connsiteX2" fmla="*/ 381000 w 982980"/>
                <a:gd name="connsiteY2" fmla="*/ 30480 h 967740"/>
                <a:gd name="connsiteX3" fmla="*/ 556260 w 982980"/>
                <a:gd name="connsiteY3" fmla="*/ 0 h 967740"/>
                <a:gd name="connsiteX4" fmla="*/ 784860 w 982980"/>
                <a:gd name="connsiteY4" fmla="*/ 45720 h 967740"/>
                <a:gd name="connsiteX5" fmla="*/ 982980 w 982980"/>
                <a:gd name="connsiteY5" fmla="*/ 76200 h 967740"/>
                <a:gd name="connsiteX6" fmla="*/ 982980 w 982980"/>
                <a:gd name="connsiteY6" fmla="*/ 68580 h 967740"/>
                <a:gd name="connsiteX7" fmla="*/ 982980 w 982980"/>
                <a:gd name="connsiteY7" fmla="*/ 685800 h 967740"/>
                <a:gd name="connsiteX8" fmla="*/ 830580 w 982980"/>
                <a:gd name="connsiteY8" fmla="*/ 967740 h 967740"/>
                <a:gd name="connsiteX9" fmla="*/ 579120 w 982980"/>
                <a:gd name="connsiteY9" fmla="*/ 944880 h 967740"/>
                <a:gd name="connsiteX10" fmla="*/ 563880 w 982980"/>
                <a:gd name="connsiteY10" fmla="*/ 944880 h 967740"/>
                <a:gd name="connsiteX11" fmla="*/ 579120 w 982980"/>
                <a:gd name="connsiteY11" fmla="*/ 472440 h 967740"/>
                <a:gd name="connsiteX12" fmla="*/ 350520 w 982980"/>
                <a:gd name="connsiteY12" fmla="*/ 457200 h 967740"/>
                <a:gd name="connsiteX13" fmla="*/ 350520 w 982980"/>
                <a:gd name="connsiteY13" fmla="*/ 754380 h 967740"/>
                <a:gd name="connsiteX14" fmla="*/ 243840 w 982980"/>
                <a:gd name="connsiteY14" fmla="*/ 929640 h 967740"/>
                <a:gd name="connsiteX15" fmla="*/ 0 w 982980"/>
                <a:gd name="connsiteY15" fmla="*/ 906780 h 967740"/>
                <a:gd name="connsiteX16" fmla="*/ 0 w 982980"/>
                <a:gd name="connsiteY16" fmla="*/ 906780 h 967740"/>
                <a:gd name="connsiteX17" fmla="*/ 0 w 982980"/>
                <a:gd name="connsiteY17" fmla="*/ 198120 h 96774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84860 w 982980"/>
                <a:gd name="connsiteY4" fmla="*/ 3048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92480 w 982980"/>
                <a:gd name="connsiteY4" fmla="*/ 6096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982980 w 1089660"/>
                <a:gd name="connsiteY7" fmla="*/ 67056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1082040 w 1089660"/>
                <a:gd name="connsiteY7" fmla="*/ 86868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63880 w 1089660"/>
                <a:gd name="connsiteY10" fmla="*/ 9296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1007745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381000 w 1120140"/>
                <a:gd name="connsiteY13" fmla="*/ 73914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48768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586740 w 1120140"/>
                <a:gd name="connsiteY9" fmla="*/ 104394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0 w 1120140"/>
                <a:gd name="connsiteY14" fmla="*/ 954405 h 1082040"/>
                <a:gd name="connsiteX15" fmla="*/ 30480 w 112014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90600 w 1097280"/>
                <a:gd name="connsiteY5" fmla="*/ 609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67640 h 1066800"/>
                <a:gd name="connsiteX1" fmla="*/ 175260 w 1097280"/>
                <a:gd name="connsiteY1" fmla="*/ 38100 h 1066800"/>
                <a:gd name="connsiteX2" fmla="*/ 388620 w 1097280"/>
                <a:gd name="connsiteY2" fmla="*/ 0 h 1066800"/>
                <a:gd name="connsiteX3" fmla="*/ 586740 w 1097280"/>
                <a:gd name="connsiteY3" fmla="*/ 30480 h 1066800"/>
                <a:gd name="connsiteX4" fmla="*/ 792480 w 1097280"/>
                <a:gd name="connsiteY4" fmla="*/ 68580 h 1066800"/>
                <a:gd name="connsiteX5" fmla="*/ 975360 w 1097280"/>
                <a:gd name="connsiteY5" fmla="*/ 91440 h 1066800"/>
                <a:gd name="connsiteX6" fmla="*/ 1097280 w 1097280"/>
                <a:gd name="connsiteY6" fmla="*/ 91440 h 1066800"/>
                <a:gd name="connsiteX7" fmla="*/ 1089660 w 1097280"/>
                <a:gd name="connsiteY7" fmla="*/ 853440 h 1066800"/>
                <a:gd name="connsiteX8" fmla="*/ 876300 w 1097280"/>
                <a:gd name="connsiteY8" fmla="*/ 1066800 h 1066800"/>
                <a:gd name="connsiteX9" fmla="*/ 586740 w 1097280"/>
                <a:gd name="connsiteY9" fmla="*/ 1059180 h 1066800"/>
                <a:gd name="connsiteX10" fmla="*/ 586740 w 1097280"/>
                <a:gd name="connsiteY10" fmla="*/ 441960 h 1066800"/>
                <a:gd name="connsiteX11" fmla="*/ 464820 w 1097280"/>
                <a:gd name="connsiteY11" fmla="*/ 426720 h 1066800"/>
                <a:gd name="connsiteX12" fmla="*/ 464820 w 1097280"/>
                <a:gd name="connsiteY12" fmla="*/ 822960 h 1066800"/>
                <a:gd name="connsiteX13" fmla="*/ 251460 w 1097280"/>
                <a:gd name="connsiteY13" fmla="*/ 992505 h 1066800"/>
                <a:gd name="connsiteX14" fmla="*/ 0 w 1097280"/>
                <a:gd name="connsiteY14" fmla="*/ 946785 h 1066800"/>
                <a:gd name="connsiteX15" fmla="*/ 7620 w 1097280"/>
                <a:gd name="connsiteY15" fmla="*/ 167640 h 1066800"/>
                <a:gd name="connsiteX0" fmla="*/ 7620 w 1097280"/>
                <a:gd name="connsiteY0" fmla="*/ 137160 h 1036320"/>
                <a:gd name="connsiteX1" fmla="*/ 175260 w 1097280"/>
                <a:gd name="connsiteY1" fmla="*/ 7620 h 1036320"/>
                <a:gd name="connsiteX2" fmla="*/ 350520 w 1097280"/>
                <a:gd name="connsiteY2" fmla="*/ 53340 h 1036320"/>
                <a:gd name="connsiteX3" fmla="*/ 586740 w 1097280"/>
                <a:gd name="connsiteY3" fmla="*/ 0 h 1036320"/>
                <a:gd name="connsiteX4" fmla="*/ 792480 w 1097280"/>
                <a:gd name="connsiteY4" fmla="*/ 38100 h 1036320"/>
                <a:gd name="connsiteX5" fmla="*/ 975360 w 1097280"/>
                <a:gd name="connsiteY5" fmla="*/ 60960 h 1036320"/>
                <a:gd name="connsiteX6" fmla="*/ 1097280 w 1097280"/>
                <a:gd name="connsiteY6" fmla="*/ 60960 h 1036320"/>
                <a:gd name="connsiteX7" fmla="*/ 1089660 w 1097280"/>
                <a:gd name="connsiteY7" fmla="*/ 822960 h 1036320"/>
                <a:gd name="connsiteX8" fmla="*/ 876300 w 1097280"/>
                <a:gd name="connsiteY8" fmla="*/ 1036320 h 1036320"/>
                <a:gd name="connsiteX9" fmla="*/ 586740 w 1097280"/>
                <a:gd name="connsiteY9" fmla="*/ 1028700 h 1036320"/>
                <a:gd name="connsiteX10" fmla="*/ 586740 w 1097280"/>
                <a:gd name="connsiteY10" fmla="*/ 411480 h 1036320"/>
                <a:gd name="connsiteX11" fmla="*/ 464820 w 1097280"/>
                <a:gd name="connsiteY11" fmla="*/ 396240 h 1036320"/>
                <a:gd name="connsiteX12" fmla="*/ 464820 w 1097280"/>
                <a:gd name="connsiteY12" fmla="*/ 792480 h 1036320"/>
                <a:gd name="connsiteX13" fmla="*/ 251460 w 1097280"/>
                <a:gd name="connsiteY13" fmla="*/ 962025 h 1036320"/>
                <a:gd name="connsiteX14" fmla="*/ 0 w 1097280"/>
                <a:gd name="connsiteY14" fmla="*/ 916305 h 1036320"/>
                <a:gd name="connsiteX15" fmla="*/ 7620 w 1097280"/>
                <a:gd name="connsiteY15" fmla="*/ 137160 h 103632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92480 w 1097280"/>
                <a:gd name="connsiteY4" fmla="*/ 30480 h 1028700"/>
                <a:gd name="connsiteX5" fmla="*/ 975360 w 1097280"/>
                <a:gd name="connsiteY5" fmla="*/ 53340 h 1028700"/>
                <a:gd name="connsiteX6" fmla="*/ 1097280 w 1097280"/>
                <a:gd name="connsiteY6" fmla="*/ 53340 h 1028700"/>
                <a:gd name="connsiteX7" fmla="*/ 1089660 w 1097280"/>
                <a:gd name="connsiteY7" fmla="*/ 815340 h 1028700"/>
                <a:gd name="connsiteX8" fmla="*/ 876300 w 1097280"/>
                <a:gd name="connsiteY8" fmla="*/ 1028700 h 1028700"/>
                <a:gd name="connsiteX9" fmla="*/ 586740 w 1097280"/>
                <a:gd name="connsiteY9" fmla="*/ 1021080 h 1028700"/>
                <a:gd name="connsiteX10" fmla="*/ 586740 w 1097280"/>
                <a:gd name="connsiteY10" fmla="*/ 403860 h 1028700"/>
                <a:gd name="connsiteX11" fmla="*/ 464820 w 1097280"/>
                <a:gd name="connsiteY11" fmla="*/ 388620 h 1028700"/>
                <a:gd name="connsiteX12" fmla="*/ 464820 w 1097280"/>
                <a:gd name="connsiteY12" fmla="*/ 784860 h 1028700"/>
                <a:gd name="connsiteX13" fmla="*/ 251460 w 1097280"/>
                <a:gd name="connsiteY13" fmla="*/ 954405 h 1028700"/>
                <a:gd name="connsiteX14" fmla="*/ 0 w 1097280"/>
                <a:gd name="connsiteY14" fmla="*/ 908685 h 1028700"/>
                <a:gd name="connsiteX15" fmla="*/ 7620 w 1097280"/>
                <a:gd name="connsiteY15" fmla="*/ 129540 h 102870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84860 w 1097280"/>
                <a:gd name="connsiteY4" fmla="*/ 106680 h 1028700"/>
                <a:gd name="connsiteX5" fmla="*/ 975360 w 1097280"/>
                <a:gd name="connsiteY5" fmla="*/ 53340 h 1028700"/>
                <a:gd name="connsiteX6" fmla="*/ 1097280 w 1097280"/>
                <a:gd name="connsiteY6" fmla="*/ 53340 h 1028700"/>
                <a:gd name="connsiteX7" fmla="*/ 1089660 w 1097280"/>
                <a:gd name="connsiteY7" fmla="*/ 815340 h 1028700"/>
                <a:gd name="connsiteX8" fmla="*/ 876300 w 1097280"/>
                <a:gd name="connsiteY8" fmla="*/ 1028700 h 1028700"/>
                <a:gd name="connsiteX9" fmla="*/ 586740 w 1097280"/>
                <a:gd name="connsiteY9" fmla="*/ 1021080 h 1028700"/>
                <a:gd name="connsiteX10" fmla="*/ 586740 w 1097280"/>
                <a:gd name="connsiteY10" fmla="*/ 403860 h 1028700"/>
                <a:gd name="connsiteX11" fmla="*/ 464820 w 1097280"/>
                <a:gd name="connsiteY11" fmla="*/ 388620 h 1028700"/>
                <a:gd name="connsiteX12" fmla="*/ 464820 w 1097280"/>
                <a:gd name="connsiteY12" fmla="*/ 784860 h 1028700"/>
                <a:gd name="connsiteX13" fmla="*/ 251460 w 1097280"/>
                <a:gd name="connsiteY13" fmla="*/ 954405 h 1028700"/>
                <a:gd name="connsiteX14" fmla="*/ 0 w 1097280"/>
                <a:gd name="connsiteY14" fmla="*/ 908685 h 1028700"/>
                <a:gd name="connsiteX15" fmla="*/ 7620 w 1097280"/>
                <a:gd name="connsiteY15" fmla="*/ 129540 h 1028700"/>
                <a:gd name="connsiteX0" fmla="*/ 7620 w 1097280"/>
                <a:gd name="connsiteY0" fmla="*/ 129540 h 1028700"/>
                <a:gd name="connsiteX1" fmla="*/ 175260 w 1097280"/>
                <a:gd name="connsiteY1" fmla="*/ 0 h 1028700"/>
                <a:gd name="connsiteX2" fmla="*/ 350520 w 1097280"/>
                <a:gd name="connsiteY2" fmla="*/ 45720 h 1028700"/>
                <a:gd name="connsiteX3" fmla="*/ 594360 w 1097280"/>
                <a:gd name="connsiteY3" fmla="*/ 68580 h 1028700"/>
                <a:gd name="connsiteX4" fmla="*/ 784860 w 1097280"/>
                <a:gd name="connsiteY4" fmla="*/ 106680 h 1028700"/>
                <a:gd name="connsiteX5" fmla="*/ 1097280 w 1097280"/>
                <a:gd name="connsiteY5" fmla="*/ 53340 h 1028700"/>
                <a:gd name="connsiteX6" fmla="*/ 1089660 w 1097280"/>
                <a:gd name="connsiteY6" fmla="*/ 815340 h 1028700"/>
                <a:gd name="connsiteX7" fmla="*/ 876300 w 1097280"/>
                <a:gd name="connsiteY7" fmla="*/ 1028700 h 1028700"/>
                <a:gd name="connsiteX8" fmla="*/ 586740 w 1097280"/>
                <a:gd name="connsiteY8" fmla="*/ 1021080 h 1028700"/>
                <a:gd name="connsiteX9" fmla="*/ 586740 w 1097280"/>
                <a:gd name="connsiteY9" fmla="*/ 403860 h 1028700"/>
                <a:gd name="connsiteX10" fmla="*/ 464820 w 1097280"/>
                <a:gd name="connsiteY10" fmla="*/ 388620 h 1028700"/>
                <a:gd name="connsiteX11" fmla="*/ 464820 w 1097280"/>
                <a:gd name="connsiteY11" fmla="*/ 784860 h 1028700"/>
                <a:gd name="connsiteX12" fmla="*/ 251460 w 1097280"/>
                <a:gd name="connsiteY12" fmla="*/ 954405 h 1028700"/>
                <a:gd name="connsiteX13" fmla="*/ 0 w 1097280"/>
                <a:gd name="connsiteY13" fmla="*/ 908685 h 1028700"/>
                <a:gd name="connsiteX14" fmla="*/ 7620 w 1097280"/>
                <a:gd name="connsiteY14" fmla="*/ 129540 h 1028700"/>
                <a:gd name="connsiteX0" fmla="*/ 7620 w 1089660"/>
                <a:gd name="connsiteY0" fmla="*/ 129540 h 1028700"/>
                <a:gd name="connsiteX1" fmla="*/ 175260 w 1089660"/>
                <a:gd name="connsiteY1" fmla="*/ 0 h 1028700"/>
                <a:gd name="connsiteX2" fmla="*/ 350520 w 1089660"/>
                <a:gd name="connsiteY2" fmla="*/ 45720 h 1028700"/>
                <a:gd name="connsiteX3" fmla="*/ 594360 w 1089660"/>
                <a:gd name="connsiteY3" fmla="*/ 68580 h 1028700"/>
                <a:gd name="connsiteX4" fmla="*/ 784860 w 1089660"/>
                <a:gd name="connsiteY4" fmla="*/ 106680 h 1028700"/>
                <a:gd name="connsiteX5" fmla="*/ 1013460 w 1089660"/>
                <a:gd name="connsiteY5" fmla="*/ 83820 h 1028700"/>
                <a:gd name="connsiteX6" fmla="*/ 1089660 w 1089660"/>
                <a:gd name="connsiteY6" fmla="*/ 815340 h 1028700"/>
                <a:gd name="connsiteX7" fmla="*/ 876300 w 1089660"/>
                <a:gd name="connsiteY7" fmla="*/ 1028700 h 1028700"/>
                <a:gd name="connsiteX8" fmla="*/ 586740 w 1089660"/>
                <a:gd name="connsiteY8" fmla="*/ 1021080 h 1028700"/>
                <a:gd name="connsiteX9" fmla="*/ 586740 w 1089660"/>
                <a:gd name="connsiteY9" fmla="*/ 403860 h 1028700"/>
                <a:gd name="connsiteX10" fmla="*/ 464820 w 1089660"/>
                <a:gd name="connsiteY10" fmla="*/ 388620 h 1028700"/>
                <a:gd name="connsiteX11" fmla="*/ 464820 w 1089660"/>
                <a:gd name="connsiteY11" fmla="*/ 784860 h 1028700"/>
                <a:gd name="connsiteX12" fmla="*/ 251460 w 1089660"/>
                <a:gd name="connsiteY12" fmla="*/ 954405 h 1028700"/>
                <a:gd name="connsiteX13" fmla="*/ 0 w 1089660"/>
                <a:gd name="connsiteY13" fmla="*/ 908685 h 1028700"/>
                <a:gd name="connsiteX14" fmla="*/ 7620 w 1089660"/>
                <a:gd name="connsiteY14" fmla="*/ 129540 h 1028700"/>
                <a:gd name="connsiteX0" fmla="*/ 7620 w 1036320"/>
                <a:gd name="connsiteY0" fmla="*/ 129540 h 1028700"/>
                <a:gd name="connsiteX1" fmla="*/ 175260 w 1036320"/>
                <a:gd name="connsiteY1" fmla="*/ 0 h 1028700"/>
                <a:gd name="connsiteX2" fmla="*/ 350520 w 1036320"/>
                <a:gd name="connsiteY2" fmla="*/ 45720 h 1028700"/>
                <a:gd name="connsiteX3" fmla="*/ 594360 w 1036320"/>
                <a:gd name="connsiteY3" fmla="*/ 68580 h 1028700"/>
                <a:gd name="connsiteX4" fmla="*/ 784860 w 1036320"/>
                <a:gd name="connsiteY4" fmla="*/ 106680 h 1028700"/>
                <a:gd name="connsiteX5" fmla="*/ 1013460 w 1036320"/>
                <a:gd name="connsiteY5" fmla="*/ 83820 h 1028700"/>
                <a:gd name="connsiteX6" fmla="*/ 1036320 w 1036320"/>
                <a:gd name="connsiteY6" fmla="*/ 807720 h 1028700"/>
                <a:gd name="connsiteX7" fmla="*/ 876300 w 1036320"/>
                <a:gd name="connsiteY7" fmla="*/ 1028700 h 1028700"/>
                <a:gd name="connsiteX8" fmla="*/ 586740 w 1036320"/>
                <a:gd name="connsiteY8" fmla="*/ 1021080 h 1028700"/>
                <a:gd name="connsiteX9" fmla="*/ 586740 w 1036320"/>
                <a:gd name="connsiteY9" fmla="*/ 403860 h 1028700"/>
                <a:gd name="connsiteX10" fmla="*/ 464820 w 1036320"/>
                <a:gd name="connsiteY10" fmla="*/ 388620 h 1028700"/>
                <a:gd name="connsiteX11" fmla="*/ 464820 w 1036320"/>
                <a:gd name="connsiteY11" fmla="*/ 784860 h 1028700"/>
                <a:gd name="connsiteX12" fmla="*/ 251460 w 1036320"/>
                <a:gd name="connsiteY12" fmla="*/ 954405 h 1028700"/>
                <a:gd name="connsiteX13" fmla="*/ 0 w 1036320"/>
                <a:gd name="connsiteY13" fmla="*/ 908685 h 1028700"/>
                <a:gd name="connsiteX14" fmla="*/ 7620 w 1036320"/>
                <a:gd name="connsiteY14" fmla="*/ 129540 h 1028700"/>
                <a:gd name="connsiteX0" fmla="*/ 7620 w 1013460"/>
                <a:gd name="connsiteY0" fmla="*/ 129540 h 1028700"/>
                <a:gd name="connsiteX1" fmla="*/ 175260 w 1013460"/>
                <a:gd name="connsiteY1" fmla="*/ 0 h 1028700"/>
                <a:gd name="connsiteX2" fmla="*/ 350520 w 1013460"/>
                <a:gd name="connsiteY2" fmla="*/ 45720 h 1028700"/>
                <a:gd name="connsiteX3" fmla="*/ 594360 w 1013460"/>
                <a:gd name="connsiteY3" fmla="*/ 68580 h 1028700"/>
                <a:gd name="connsiteX4" fmla="*/ 784860 w 1013460"/>
                <a:gd name="connsiteY4" fmla="*/ 106680 h 1028700"/>
                <a:gd name="connsiteX5" fmla="*/ 1013460 w 1013460"/>
                <a:gd name="connsiteY5" fmla="*/ 83820 h 1028700"/>
                <a:gd name="connsiteX6" fmla="*/ 990600 w 1013460"/>
                <a:gd name="connsiteY6" fmla="*/ 861060 h 1028700"/>
                <a:gd name="connsiteX7" fmla="*/ 876300 w 1013460"/>
                <a:gd name="connsiteY7" fmla="*/ 1028700 h 1028700"/>
                <a:gd name="connsiteX8" fmla="*/ 586740 w 1013460"/>
                <a:gd name="connsiteY8" fmla="*/ 1021080 h 1028700"/>
                <a:gd name="connsiteX9" fmla="*/ 586740 w 1013460"/>
                <a:gd name="connsiteY9" fmla="*/ 403860 h 1028700"/>
                <a:gd name="connsiteX10" fmla="*/ 464820 w 1013460"/>
                <a:gd name="connsiteY10" fmla="*/ 388620 h 1028700"/>
                <a:gd name="connsiteX11" fmla="*/ 464820 w 1013460"/>
                <a:gd name="connsiteY11" fmla="*/ 784860 h 1028700"/>
                <a:gd name="connsiteX12" fmla="*/ 251460 w 1013460"/>
                <a:gd name="connsiteY12" fmla="*/ 954405 h 1028700"/>
                <a:gd name="connsiteX13" fmla="*/ 0 w 1013460"/>
                <a:gd name="connsiteY13" fmla="*/ 908685 h 1028700"/>
                <a:gd name="connsiteX14" fmla="*/ 7620 w 101346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102108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51460 w 990600"/>
                <a:gd name="connsiteY12" fmla="*/ 954405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96012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51460 w 990600"/>
                <a:gd name="connsiteY12" fmla="*/ 954405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7620 w 990600"/>
                <a:gd name="connsiteY0" fmla="*/ 129540 h 1028700"/>
                <a:gd name="connsiteX1" fmla="*/ 175260 w 990600"/>
                <a:gd name="connsiteY1" fmla="*/ 0 h 1028700"/>
                <a:gd name="connsiteX2" fmla="*/ 350520 w 990600"/>
                <a:gd name="connsiteY2" fmla="*/ 45720 h 1028700"/>
                <a:gd name="connsiteX3" fmla="*/ 594360 w 990600"/>
                <a:gd name="connsiteY3" fmla="*/ 68580 h 1028700"/>
                <a:gd name="connsiteX4" fmla="*/ 784860 w 990600"/>
                <a:gd name="connsiteY4" fmla="*/ 106680 h 1028700"/>
                <a:gd name="connsiteX5" fmla="*/ 967740 w 990600"/>
                <a:gd name="connsiteY5" fmla="*/ 129540 h 1028700"/>
                <a:gd name="connsiteX6" fmla="*/ 990600 w 990600"/>
                <a:gd name="connsiteY6" fmla="*/ 861060 h 1028700"/>
                <a:gd name="connsiteX7" fmla="*/ 876300 w 990600"/>
                <a:gd name="connsiteY7" fmla="*/ 1028700 h 1028700"/>
                <a:gd name="connsiteX8" fmla="*/ 586740 w 990600"/>
                <a:gd name="connsiteY8" fmla="*/ 960120 h 1028700"/>
                <a:gd name="connsiteX9" fmla="*/ 586740 w 990600"/>
                <a:gd name="connsiteY9" fmla="*/ 403860 h 1028700"/>
                <a:gd name="connsiteX10" fmla="*/ 464820 w 990600"/>
                <a:gd name="connsiteY10" fmla="*/ 388620 h 1028700"/>
                <a:gd name="connsiteX11" fmla="*/ 464820 w 990600"/>
                <a:gd name="connsiteY11" fmla="*/ 784860 h 1028700"/>
                <a:gd name="connsiteX12" fmla="*/ 274320 w 990600"/>
                <a:gd name="connsiteY12" fmla="*/ 899160 h 1028700"/>
                <a:gd name="connsiteX13" fmla="*/ 0 w 990600"/>
                <a:gd name="connsiteY13" fmla="*/ 908685 h 1028700"/>
                <a:gd name="connsiteX14" fmla="*/ 7620 w 990600"/>
                <a:gd name="connsiteY14" fmla="*/ 129540 h 1028700"/>
                <a:gd name="connsiteX0" fmla="*/ 0 w 982980"/>
                <a:gd name="connsiteY0" fmla="*/ 129540 h 1028700"/>
                <a:gd name="connsiteX1" fmla="*/ 167640 w 982980"/>
                <a:gd name="connsiteY1" fmla="*/ 0 h 1028700"/>
                <a:gd name="connsiteX2" fmla="*/ 342900 w 982980"/>
                <a:gd name="connsiteY2" fmla="*/ 45720 h 1028700"/>
                <a:gd name="connsiteX3" fmla="*/ 586740 w 982980"/>
                <a:gd name="connsiteY3" fmla="*/ 68580 h 1028700"/>
                <a:gd name="connsiteX4" fmla="*/ 777240 w 982980"/>
                <a:gd name="connsiteY4" fmla="*/ 106680 h 1028700"/>
                <a:gd name="connsiteX5" fmla="*/ 960120 w 982980"/>
                <a:gd name="connsiteY5" fmla="*/ 129540 h 1028700"/>
                <a:gd name="connsiteX6" fmla="*/ 982980 w 982980"/>
                <a:gd name="connsiteY6" fmla="*/ 861060 h 1028700"/>
                <a:gd name="connsiteX7" fmla="*/ 868680 w 982980"/>
                <a:gd name="connsiteY7" fmla="*/ 1028700 h 1028700"/>
                <a:gd name="connsiteX8" fmla="*/ 579120 w 982980"/>
                <a:gd name="connsiteY8" fmla="*/ 960120 h 1028700"/>
                <a:gd name="connsiteX9" fmla="*/ 579120 w 982980"/>
                <a:gd name="connsiteY9" fmla="*/ 403860 h 1028700"/>
                <a:gd name="connsiteX10" fmla="*/ 457200 w 982980"/>
                <a:gd name="connsiteY10" fmla="*/ 388620 h 1028700"/>
                <a:gd name="connsiteX11" fmla="*/ 457200 w 982980"/>
                <a:gd name="connsiteY11" fmla="*/ 784860 h 1028700"/>
                <a:gd name="connsiteX12" fmla="*/ 266700 w 982980"/>
                <a:gd name="connsiteY12" fmla="*/ 899160 h 1028700"/>
                <a:gd name="connsiteX13" fmla="*/ 0 w 982980"/>
                <a:gd name="connsiteY13" fmla="*/ 824865 h 1028700"/>
                <a:gd name="connsiteX14" fmla="*/ 0 w 982980"/>
                <a:gd name="connsiteY14" fmla="*/ 129540 h 1028700"/>
                <a:gd name="connsiteX0" fmla="*/ 0 w 982980"/>
                <a:gd name="connsiteY0" fmla="*/ 129540 h 1036320"/>
                <a:gd name="connsiteX1" fmla="*/ 167640 w 982980"/>
                <a:gd name="connsiteY1" fmla="*/ 0 h 1036320"/>
                <a:gd name="connsiteX2" fmla="*/ 342900 w 982980"/>
                <a:gd name="connsiteY2" fmla="*/ 45720 h 1036320"/>
                <a:gd name="connsiteX3" fmla="*/ 586740 w 982980"/>
                <a:gd name="connsiteY3" fmla="*/ 68580 h 1036320"/>
                <a:gd name="connsiteX4" fmla="*/ 777240 w 982980"/>
                <a:gd name="connsiteY4" fmla="*/ 106680 h 1036320"/>
                <a:gd name="connsiteX5" fmla="*/ 960120 w 982980"/>
                <a:gd name="connsiteY5" fmla="*/ 129540 h 1036320"/>
                <a:gd name="connsiteX6" fmla="*/ 982980 w 982980"/>
                <a:gd name="connsiteY6" fmla="*/ 861060 h 1036320"/>
                <a:gd name="connsiteX7" fmla="*/ 815340 w 982980"/>
                <a:gd name="connsiteY7" fmla="*/ 1036320 h 1036320"/>
                <a:gd name="connsiteX8" fmla="*/ 579120 w 982980"/>
                <a:gd name="connsiteY8" fmla="*/ 960120 h 1036320"/>
                <a:gd name="connsiteX9" fmla="*/ 579120 w 982980"/>
                <a:gd name="connsiteY9" fmla="*/ 403860 h 1036320"/>
                <a:gd name="connsiteX10" fmla="*/ 457200 w 982980"/>
                <a:gd name="connsiteY10" fmla="*/ 388620 h 1036320"/>
                <a:gd name="connsiteX11" fmla="*/ 457200 w 982980"/>
                <a:gd name="connsiteY11" fmla="*/ 784860 h 1036320"/>
                <a:gd name="connsiteX12" fmla="*/ 266700 w 982980"/>
                <a:gd name="connsiteY12" fmla="*/ 899160 h 1036320"/>
                <a:gd name="connsiteX13" fmla="*/ 0 w 982980"/>
                <a:gd name="connsiteY13" fmla="*/ 824865 h 1036320"/>
                <a:gd name="connsiteX14" fmla="*/ 0 w 982980"/>
                <a:gd name="connsiteY14" fmla="*/ 129540 h 1036320"/>
                <a:gd name="connsiteX0" fmla="*/ 0 w 967740"/>
                <a:gd name="connsiteY0" fmla="*/ 129540 h 1036320"/>
                <a:gd name="connsiteX1" fmla="*/ 167640 w 967740"/>
                <a:gd name="connsiteY1" fmla="*/ 0 h 1036320"/>
                <a:gd name="connsiteX2" fmla="*/ 342900 w 967740"/>
                <a:gd name="connsiteY2" fmla="*/ 45720 h 1036320"/>
                <a:gd name="connsiteX3" fmla="*/ 586740 w 967740"/>
                <a:gd name="connsiteY3" fmla="*/ 68580 h 1036320"/>
                <a:gd name="connsiteX4" fmla="*/ 777240 w 967740"/>
                <a:gd name="connsiteY4" fmla="*/ 106680 h 1036320"/>
                <a:gd name="connsiteX5" fmla="*/ 960120 w 967740"/>
                <a:gd name="connsiteY5" fmla="*/ 129540 h 1036320"/>
                <a:gd name="connsiteX6" fmla="*/ 967740 w 967740"/>
                <a:gd name="connsiteY6" fmla="*/ 861060 h 1036320"/>
                <a:gd name="connsiteX7" fmla="*/ 815340 w 967740"/>
                <a:gd name="connsiteY7" fmla="*/ 1036320 h 1036320"/>
                <a:gd name="connsiteX8" fmla="*/ 579120 w 967740"/>
                <a:gd name="connsiteY8" fmla="*/ 960120 h 1036320"/>
                <a:gd name="connsiteX9" fmla="*/ 579120 w 967740"/>
                <a:gd name="connsiteY9" fmla="*/ 403860 h 1036320"/>
                <a:gd name="connsiteX10" fmla="*/ 457200 w 967740"/>
                <a:gd name="connsiteY10" fmla="*/ 388620 h 1036320"/>
                <a:gd name="connsiteX11" fmla="*/ 457200 w 967740"/>
                <a:gd name="connsiteY11" fmla="*/ 784860 h 1036320"/>
                <a:gd name="connsiteX12" fmla="*/ 266700 w 967740"/>
                <a:gd name="connsiteY12" fmla="*/ 899160 h 1036320"/>
                <a:gd name="connsiteX13" fmla="*/ 0 w 967740"/>
                <a:gd name="connsiteY13" fmla="*/ 824865 h 1036320"/>
                <a:gd name="connsiteX14" fmla="*/ 0 w 967740"/>
                <a:gd name="connsiteY14" fmla="*/ 129540 h 1036320"/>
                <a:gd name="connsiteX0" fmla="*/ 0 w 975360"/>
                <a:gd name="connsiteY0" fmla="*/ 76200 h 1036320"/>
                <a:gd name="connsiteX1" fmla="*/ 175260 w 975360"/>
                <a:gd name="connsiteY1" fmla="*/ 0 h 1036320"/>
                <a:gd name="connsiteX2" fmla="*/ 350520 w 975360"/>
                <a:gd name="connsiteY2" fmla="*/ 45720 h 1036320"/>
                <a:gd name="connsiteX3" fmla="*/ 594360 w 975360"/>
                <a:gd name="connsiteY3" fmla="*/ 68580 h 1036320"/>
                <a:gd name="connsiteX4" fmla="*/ 784860 w 975360"/>
                <a:gd name="connsiteY4" fmla="*/ 106680 h 1036320"/>
                <a:gd name="connsiteX5" fmla="*/ 967740 w 975360"/>
                <a:gd name="connsiteY5" fmla="*/ 129540 h 1036320"/>
                <a:gd name="connsiteX6" fmla="*/ 975360 w 975360"/>
                <a:gd name="connsiteY6" fmla="*/ 861060 h 1036320"/>
                <a:gd name="connsiteX7" fmla="*/ 822960 w 975360"/>
                <a:gd name="connsiteY7" fmla="*/ 1036320 h 1036320"/>
                <a:gd name="connsiteX8" fmla="*/ 586740 w 975360"/>
                <a:gd name="connsiteY8" fmla="*/ 960120 h 1036320"/>
                <a:gd name="connsiteX9" fmla="*/ 586740 w 975360"/>
                <a:gd name="connsiteY9" fmla="*/ 403860 h 1036320"/>
                <a:gd name="connsiteX10" fmla="*/ 464820 w 975360"/>
                <a:gd name="connsiteY10" fmla="*/ 388620 h 1036320"/>
                <a:gd name="connsiteX11" fmla="*/ 464820 w 975360"/>
                <a:gd name="connsiteY11" fmla="*/ 784860 h 1036320"/>
                <a:gd name="connsiteX12" fmla="*/ 274320 w 975360"/>
                <a:gd name="connsiteY12" fmla="*/ 899160 h 1036320"/>
                <a:gd name="connsiteX13" fmla="*/ 7620 w 975360"/>
                <a:gd name="connsiteY13" fmla="*/ 824865 h 1036320"/>
                <a:gd name="connsiteX14" fmla="*/ 0 w 975360"/>
                <a:gd name="connsiteY14" fmla="*/ 76200 h 10363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0520 w 975360"/>
                <a:gd name="connsiteY2" fmla="*/ 83820 h 1074420"/>
                <a:gd name="connsiteX3" fmla="*/ 594360 w 975360"/>
                <a:gd name="connsiteY3" fmla="*/ 10668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94360 w 975360"/>
                <a:gd name="connsiteY3" fmla="*/ 10668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86740 w 975360"/>
                <a:gd name="connsiteY3" fmla="*/ 152400 h 1074420"/>
                <a:gd name="connsiteX4" fmla="*/ 784860 w 975360"/>
                <a:gd name="connsiteY4" fmla="*/ 14478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75360"/>
                <a:gd name="connsiteY0" fmla="*/ 114300 h 1074420"/>
                <a:gd name="connsiteX1" fmla="*/ 182880 w 975360"/>
                <a:gd name="connsiteY1" fmla="*/ 0 h 1074420"/>
                <a:gd name="connsiteX2" fmla="*/ 358140 w 975360"/>
                <a:gd name="connsiteY2" fmla="*/ 60960 h 1074420"/>
                <a:gd name="connsiteX3" fmla="*/ 586740 w 975360"/>
                <a:gd name="connsiteY3" fmla="*/ 152400 h 1074420"/>
                <a:gd name="connsiteX4" fmla="*/ 792480 w 975360"/>
                <a:gd name="connsiteY4" fmla="*/ 236220 h 1074420"/>
                <a:gd name="connsiteX5" fmla="*/ 967740 w 975360"/>
                <a:gd name="connsiteY5" fmla="*/ 167640 h 1074420"/>
                <a:gd name="connsiteX6" fmla="*/ 975360 w 975360"/>
                <a:gd name="connsiteY6" fmla="*/ 899160 h 1074420"/>
                <a:gd name="connsiteX7" fmla="*/ 822960 w 975360"/>
                <a:gd name="connsiteY7" fmla="*/ 1074420 h 1074420"/>
                <a:gd name="connsiteX8" fmla="*/ 586740 w 975360"/>
                <a:gd name="connsiteY8" fmla="*/ 998220 h 1074420"/>
                <a:gd name="connsiteX9" fmla="*/ 586740 w 975360"/>
                <a:gd name="connsiteY9" fmla="*/ 441960 h 1074420"/>
                <a:gd name="connsiteX10" fmla="*/ 464820 w 975360"/>
                <a:gd name="connsiteY10" fmla="*/ 426720 h 1074420"/>
                <a:gd name="connsiteX11" fmla="*/ 464820 w 975360"/>
                <a:gd name="connsiteY11" fmla="*/ 822960 h 1074420"/>
                <a:gd name="connsiteX12" fmla="*/ 274320 w 975360"/>
                <a:gd name="connsiteY12" fmla="*/ 937260 h 1074420"/>
                <a:gd name="connsiteX13" fmla="*/ 7620 w 975360"/>
                <a:gd name="connsiteY13" fmla="*/ 862965 h 1074420"/>
                <a:gd name="connsiteX14" fmla="*/ 0 w 975360"/>
                <a:gd name="connsiteY14" fmla="*/ 114300 h 1074420"/>
                <a:gd name="connsiteX0" fmla="*/ 0 w 990600"/>
                <a:gd name="connsiteY0" fmla="*/ 114300 h 1074420"/>
                <a:gd name="connsiteX1" fmla="*/ 182880 w 990600"/>
                <a:gd name="connsiteY1" fmla="*/ 0 h 1074420"/>
                <a:gd name="connsiteX2" fmla="*/ 358140 w 990600"/>
                <a:gd name="connsiteY2" fmla="*/ 60960 h 1074420"/>
                <a:gd name="connsiteX3" fmla="*/ 586740 w 990600"/>
                <a:gd name="connsiteY3" fmla="*/ 152400 h 1074420"/>
                <a:gd name="connsiteX4" fmla="*/ 792480 w 990600"/>
                <a:gd name="connsiteY4" fmla="*/ 236220 h 1074420"/>
                <a:gd name="connsiteX5" fmla="*/ 990600 w 990600"/>
                <a:gd name="connsiteY5" fmla="*/ 327660 h 1074420"/>
                <a:gd name="connsiteX6" fmla="*/ 975360 w 990600"/>
                <a:gd name="connsiteY6" fmla="*/ 899160 h 1074420"/>
                <a:gd name="connsiteX7" fmla="*/ 822960 w 990600"/>
                <a:gd name="connsiteY7" fmla="*/ 1074420 h 1074420"/>
                <a:gd name="connsiteX8" fmla="*/ 586740 w 990600"/>
                <a:gd name="connsiteY8" fmla="*/ 998220 h 1074420"/>
                <a:gd name="connsiteX9" fmla="*/ 586740 w 990600"/>
                <a:gd name="connsiteY9" fmla="*/ 441960 h 1074420"/>
                <a:gd name="connsiteX10" fmla="*/ 464820 w 990600"/>
                <a:gd name="connsiteY10" fmla="*/ 426720 h 1074420"/>
                <a:gd name="connsiteX11" fmla="*/ 464820 w 990600"/>
                <a:gd name="connsiteY11" fmla="*/ 822960 h 1074420"/>
                <a:gd name="connsiteX12" fmla="*/ 274320 w 990600"/>
                <a:gd name="connsiteY12" fmla="*/ 937260 h 1074420"/>
                <a:gd name="connsiteX13" fmla="*/ 7620 w 990600"/>
                <a:gd name="connsiteY13" fmla="*/ 862965 h 1074420"/>
                <a:gd name="connsiteX14" fmla="*/ 0 w 99060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464820 w 998220"/>
                <a:gd name="connsiteY10" fmla="*/ 426720 h 1074420"/>
                <a:gd name="connsiteX11" fmla="*/ 464820 w 998220"/>
                <a:gd name="connsiteY11" fmla="*/ 822960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464820 w 998220"/>
                <a:gd name="connsiteY10" fmla="*/ 42672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586740 w 998220"/>
                <a:gd name="connsiteY9" fmla="*/ 441960 h 1074420"/>
                <a:gd name="connsiteX10" fmla="*/ 388620 w 998220"/>
                <a:gd name="connsiteY10" fmla="*/ 43434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074420"/>
                <a:gd name="connsiteX1" fmla="*/ 182880 w 998220"/>
                <a:gd name="connsiteY1" fmla="*/ 0 h 1074420"/>
                <a:gd name="connsiteX2" fmla="*/ 358140 w 998220"/>
                <a:gd name="connsiteY2" fmla="*/ 60960 h 1074420"/>
                <a:gd name="connsiteX3" fmla="*/ 586740 w 998220"/>
                <a:gd name="connsiteY3" fmla="*/ 152400 h 1074420"/>
                <a:gd name="connsiteX4" fmla="*/ 792480 w 998220"/>
                <a:gd name="connsiteY4" fmla="*/ 236220 h 1074420"/>
                <a:gd name="connsiteX5" fmla="*/ 998220 w 998220"/>
                <a:gd name="connsiteY5" fmla="*/ 327660 h 1074420"/>
                <a:gd name="connsiteX6" fmla="*/ 975360 w 998220"/>
                <a:gd name="connsiteY6" fmla="*/ 899160 h 1074420"/>
                <a:gd name="connsiteX7" fmla="*/ 822960 w 998220"/>
                <a:gd name="connsiteY7" fmla="*/ 1074420 h 1074420"/>
                <a:gd name="connsiteX8" fmla="*/ 586740 w 998220"/>
                <a:gd name="connsiteY8" fmla="*/ 998220 h 1074420"/>
                <a:gd name="connsiteX9" fmla="*/ 601980 w 998220"/>
                <a:gd name="connsiteY9" fmla="*/ 495300 h 1074420"/>
                <a:gd name="connsiteX10" fmla="*/ 388620 w 998220"/>
                <a:gd name="connsiteY10" fmla="*/ 434340 h 1074420"/>
                <a:gd name="connsiteX11" fmla="*/ 396240 w 998220"/>
                <a:gd name="connsiteY11" fmla="*/ 794385 h 1074420"/>
                <a:gd name="connsiteX12" fmla="*/ 274320 w 998220"/>
                <a:gd name="connsiteY12" fmla="*/ 937260 h 1074420"/>
                <a:gd name="connsiteX13" fmla="*/ 7620 w 998220"/>
                <a:gd name="connsiteY13" fmla="*/ 862965 h 1074420"/>
                <a:gd name="connsiteX14" fmla="*/ 0 w 998220"/>
                <a:gd name="connsiteY14" fmla="*/ 114300 h 1074420"/>
                <a:gd name="connsiteX0" fmla="*/ 0 w 998220"/>
                <a:gd name="connsiteY0" fmla="*/ 114300 h 1112520"/>
                <a:gd name="connsiteX1" fmla="*/ 182880 w 998220"/>
                <a:gd name="connsiteY1" fmla="*/ 0 h 1112520"/>
                <a:gd name="connsiteX2" fmla="*/ 358140 w 998220"/>
                <a:gd name="connsiteY2" fmla="*/ 60960 h 1112520"/>
                <a:gd name="connsiteX3" fmla="*/ 586740 w 998220"/>
                <a:gd name="connsiteY3" fmla="*/ 152400 h 1112520"/>
                <a:gd name="connsiteX4" fmla="*/ 792480 w 998220"/>
                <a:gd name="connsiteY4" fmla="*/ 236220 h 1112520"/>
                <a:gd name="connsiteX5" fmla="*/ 998220 w 998220"/>
                <a:gd name="connsiteY5" fmla="*/ 327660 h 1112520"/>
                <a:gd name="connsiteX6" fmla="*/ 975360 w 998220"/>
                <a:gd name="connsiteY6" fmla="*/ 899160 h 1112520"/>
                <a:gd name="connsiteX7" fmla="*/ 822960 w 998220"/>
                <a:gd name="connsiteY7" fmla="*/ 1074420 h 1112520"/>
                <a:gd name="connsiteX8" fmla="*/ 586740 w 998220"/>
                <a:gd name="connsiteY8" fmla="*/ 1112520 h 1112520"/>
                <a:gd name="connsiteX9" fmla="*/ 601980 w 998220"/>
                <a:gd name="connsiteY9" fmla="*/ 495300 h 1112520"/>
                <a:gd name="connsiteX10" fmla="*/ 388620 w 998220"/>
                <a:gd name="connsiteY10" fmla="*/ 434340 h 1112520"/>
                <a:gd name="connsiteX11" fmla="*/ 396240 w 998220"/>
                <a:gd name="connsiteY11" fmla="*/ 794385 h 1112520"/>
                <a:gd name="connsiteX12" fmla="*/ 274320 w 998220"/>
                <a:gd name="connsiteY12" fmla="*/ 937260 h 1112520"/>
                <a:gd name="connsiteX13" fmla="*/ 7620 w 998220"/>
                <a:gd name="connsiteY13" fmla="*/ 862965 h 1112520"/>
                <a:gd name="connsiteX14" fmla="*/ 0 w 998220"/>
                <a:gd name="connsiteY14" fmla="*/ 114300 h 1112520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75360 w 998220"/>
                <a:gd name="connsiteY6" fmla="*/ 89916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37260 w 998220"/>
                <a:gd name="connsiteY6" fmla="*/ 110490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98220"/>
                <a:gd name="connsiteY0" fmla="*/ 114300 h 1175385"/>
                <a:gd name="connsiteX1" fmla="*/ 182880 w 998220"/>
                <a:gd name="connsiteY1" fmla="*/ 0 h 1175385"/>
                <a:gd name="connsiteX2" fmla="*/ 358140 w 998220"/>
                <a:gd name="connsiteY2" fmla="*/ 60960 h 1175385"/>
                <a:gd name="connsiteX3" fmla="*/ 586740 w 998220"/>
                <a:gd name="connsiteY3" fmla="*/ 152400 h 1175385"/>
                <a:gd name="connsiteX4" fmla="*/ 792480 w 998220"/>
                <a:gd name="connsiteY4" fmla="*/ 236220 h 1175385"/>
                <a:gd name="connsiteX5" fmla="*/ 998220 w 998220"/>
                <a:gd name="connsiteY5" fmla="*/ 327660 h 1175385"/>
                <a:gd name="connsiteX6" fmla="*/ 929640 w 998220"/>
                <a:gd name="connsiteY6" fmla="*/ 1082040 h 1175385"/>
                <a:gd name="connsiteX7" fmla="*/ 807720 w 998220"/>
                <a:gd name="connsiteY7" fmla="*/ 1175385 h 1175385"/>
                <a:gd name="connsiteX8" fmla="*/ 586740 w 998220"/>
                <a:gd name="connsiteY8" fmla="*/ 1112520 h 1175385"/>
                <a:gd name="connsiteX9" fmla="*/ 601980 w 998220"/>
                <a:gd name="connsiteY9" fmla="*/ 495300 h 1175385"/>
                <a:gd name="connsiteX10" fmla="*/ 388620 w 998220"/>
                <a:gd name="connsiteY10" fmla="*/ 434340 h 1175385"/>
                <a:gd name="connsiteX11" fmla="*/ 396240 w 998220"/>
                <a:gd name="connsiteY11" fmla="*/ 794385 h 1175385"/>
                <a:gd name="connsiteX12" fmla="*/ 274320 w 998220"/>
                <a:gd name="connsiteY12" fmla="*/ 937260 h 1175385"/>
                <a:gd name="connsiteX13" fmla="*/ 7620 w 998220"/>
                <a:gd name="connsiteY13" fmla="*/ 862965 h 1175385"/>
                <a:gd name="connsiteX14" fmla="*/ 0 w 99822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86740 w 929640"/>
                <a:gd name="connsiteY8" fmla="*/ 1112520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8674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79120 w 929640"/>
                <a:gd name="connsiteY8" fmla="*/ 108394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3434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19100 h 1175385"/>
                <a:gd name="connsiteX11" fmla="*/ 396240 w 929640"/>
                <a:gd name="connsiteY11" fmla="*/ 794385 h 1175385"/>
                <a:gd name="connsiteX12" fmla="*/ 27432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19100 h 1175385"/>
                <a:gd name="connsiteX11" fmla="*/ 396240 w 929640"/>
                <a:gd name="connsiteY11" fmla="*/ 794385 h 1175385"/>
                <a:gd name="connsiteX12" fmla="*/ 19050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19100 h 1175385"/>
                <a:gd name="connsiteX11" fmla="*/ 403860 w 929640"/>
                <a:gd name="connsiteY11" fmla="*/ 855345 h 1175385"/>
                <a:gd name="connsiteX12" fmla="*/ 19050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601980 w 929640"/>
                <a:gd name="connsiteY9" fmla="*/ 495300 h 1175385"/>
                <a:gd name="connsiteX10" fmla="*/ 388620 w 929640"/>
                <a:gd name="connsiteY10" fmla="*/ 441960 h 1175385"/>
                <a:gd name="connsiteX11" fmla="*/ 403860 w 929640"/>
                <a:gd name="connsiteY11" fmla="*/ 855345 h 1175385"/>
                <a:gd name="connsiteX12" fmla="*/ 19050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601980 w 929640"/>
                <a:gd name="connsiteY8" fmla="*/ 1091565 h 1175385"/>
                <a:gd name="connsiteX9" fmla="*/ 525780 w 929640"/>
                <a:gd name="connsiteY9" fmla="*/ 403860 h 1175385"/>
                <a:gd name="connsiteX10" fmla="*/ 388620 w 929640"/>
                <a:gd name="connsiteY10" fmla="*/ 441960 h 1175385"/>
                <a:gd name="connsiteX11" fmla="*/ 403860 w 929640"/>
                <a:gd name="connsiteY11" fmla="*/ 855345 h 1175385"/>
                <a:gd name="connsiteX12" fmla="*/ 19050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175385"/>
                <a:gd name="connsiteX1" fmla="*/ 182880 w 929640"/>
                <a:gd name="connsiteY1" fmla="*/ 0 h 1175385"/>
                <a:gd name="connsiteX2" fmla="*/ 358140 w 929640"/>
                <a:gd name="connsiteY2" fmla="*/ 60960 h 1175385"/>
                <a:gd name="connsiteX3" fmla="*/ 586740 w 929640"/>
                <a:gd name="connsiteY3" fmla="*/ 152400 h 1175385"/>
                <a:gd name="connsiteX4" fmla="*/ 792480 w 929640"/>
                <a:gd name="connsiteY4" fmla="*/ 236220 h 1175385"/>
                <a:gd name="connsiteX5" fmla="*/ 929640 w 929640"/>
                <a:gd name="connsiteY5" fmla="*/ 312420 h 1175385"/>
                <a:gd name="connsiteX6" fmla="*/ 929640 w 929640"/>
                <a:gd name="connsiteY6" fmla="*/ 1082040 h 1175385"/>
                <a:gd name="connsiteX7" fmla="*/ 807720 w 929640"/>
                <a:gd name="connsiteY7" fmla="*/ 1175385 h 1175385"/>
                <a:gd name="connsiteX8" fmla="*/ 533400 w 929640"/>
                <a:gd name="connsiteY8" fmla="*/ 771525 h 1175385"/>
                <a:gd name="connsiteX9" fmla="*/ 525780 w 929640"/>
                <a:gd name="connsiteY9" fmla="*/ 403860 h 1175385"/>
                <a:gd name="connsiteX10" fmla="*/ 388620 w 929640"/>
                <a:gd name="connsiteY10" fmla="*/ 441960 h 1175385"/>
                <a:gd name="connsiteX11" fmla="*/ 403860 w 929640"/>
                <a:gd name="connsiteY11" fmla="*/ 855345 h 1175385"/>
                <a:gd name="connsiteX12" fmla="*/ 190500 w 929640"/>
                <a:gd name="connsiteY12" fmla="*/ 937260 h 1175385"/>
                <a:gd name="connsiteX13" fmla="*/ 7620 w 929640"/>
                <a:gd name="connsiteY13" fmla="*/ 862965 h 1175385"/>
                <a:gd name="connsiteX14" fmla="*/ 0 w 929640"/>
                <a:gd name="connsiteY14" fmla="*/ 114300 h 1175385"/>
                <a:gd name="connsiteX0" fmla="*/ 0 w 929640"/>
                <a:gd name="connsiteY0" fmla="*/ 114300 h 1082040"/>
                <a:gd name="connsiteX1" fmla="*/ 182880 w 929640"/>
                <a:gd name="connsiteY1" fmla="*/ 0 h 1082040"/>
                <a:gd name="connsiteX2" fmla="*/ 358140 w 929640"/>
                <a:gd name="connsiteY2" fmla="*/ 60960 h 1082040"/>
                <a:gd name="connsiteX3" fmla="*/ 586740 w 929640"/>
                <a:gd name="connsiteY3" fmla="*/ 152400 h 1082040"/>
                <a:gd name="connsiteX4" fmla="*/ 792480 w 929640"/>
                <a:gd name="connsiteY4" fmla="*/ 236220 h 1082040"/>
                <a:gd name="connsiteX5" fmla="*/ 929640 w 929640"/>
                <a:gd name="connsiteY5" fmla="*/ 312420 h 1082040"/>
                <a:gd name="connsiteX6" fmla="*/ 929640 w 929640"/>
                <a:gd name="connsiteY6" fmla="*/ 1082040 h 1082040"/>
                <a:gd name="connsiteX7" fmla="*/ 662940 w 929640"/>
                <a:gd name="connsiteY7" fmla="*/ 822960 h 1082040"/>
                <a:gd name="connsiteX8" fmla="*/ 533400 w 929640"/>
                <a:gd name="connsiteY8" fmla="*/ 771525 h 1082040"/>
                <a:gd name="connsiteX9" fmla="*/ 525780 w 929640"/>
                <a:gd name="connsiteY9" fmla="*/ 403860 h 1082040"/>
                <a:gd name="connsiteX10" fmla="*/ 388620 w 929640"/>
                <a:gd name="connsiteY10" fmla="*/ 441960 h 1082040"/>
                <a:gd name="connsiteX11" fmla="*/ 403860 w 929640"/>
                <a:gd name="connsiteY11" fmla="*/ 855345 h 1082040"/>
                <a:gd name="connsiteX12" fmla="*/ 190500 w 929640"/>
                <a:gd name="connsiteY12" fmla="*/ 937260 h 1082040"/>
                <a:gd name="connsiteX13" fmla="*/ 7620 w 929640"/>
                <a:gd name="connsiteY13" fmla="*/ 862965 h 1082040"/>
                <a:gd name="connsiteX14" fmla="*/ 0 w 929640"/>
                <a:gd name="connsiteY14" fmla="*/ 114300 h 1082040"/>
                <a:gd name="connsiteX0" fmla="*/ 0 w 929640"/>
                <a:gd name="connsiteY0" fmla="*/ 114300 h 937260"/>
                <a:gd name="connsiteX1" fmla="*/ 182880 w 929640"/>
                <a:gd name="connsiteY1" fmla="*/ 0 h 937260"/>
                <a:gd name="connsiteX2" fmla="*/ 358140 w 929640"/>
                <a:gd name="connsiteY2" fmla="*/ 60960 h 937260"/>
                <a:gd name="connsiteX3" fmla="*/ 586740 w 929640"/>
                <a:gd name="connsiteY3" fmla="*/ 152400 h 937260"/>
                <a:gd name="connsiteX4" fmla="*/ 792480 w 929640"/>
                <a:gd name="connsiteY4" fmla="*/ 236220 h 937260"/>
                <a:gd name="connsiteX5" fmla="*/ 929640 w 929640"/>
                <a:gd name="connsiteY5" fmla="*/ 312420 h 937260"/>
                <a:gd name="connsiteX6" fmla="*/ 906780 w 929640"/>
                <a:gd name="connsiteY6" fmla="*/ 754380 h 937260"/>
                <a:gd name="connsiteX7" fmla="*/ 662940 w 929640"/>
                <a:gd name="connsiteY7" fmla="*/ 822960 h 937260"/>
                <a:gd name="connsiteX8" fmla="*/ 533400 w 929640"/>
                <a:gd name="connsiteY8" fmla="*/ 771525 h 937260"/>
                <a:gd name="connsiteX9" fmla="*/ 525780 w 929640"/>
                <a:gd name="connsiteY9" fmla="*/ 403860 h 937260"/>
                <a:gd name="connsiteX10" fmla="*/ 388620 w 929640"/>
                <a:gd name="connsiteY10" fmla="*/ 441960 h 937260"/>
                <a:gd name="connsiteX11" fmla="*/ 403860 w 929640"/>
                <a:gd name="connsiteY11" fmla="*/ 855345 h 937260"/>
                <a:gd name="connsiteX12" fmla="*/ 190500 w 929640"/>
                <a:gd name="connsiteY12" fmla="*/ 937260 h 937260"/>
                <a:gd name="connsiteX13" fmla="*/ 7620 w 929640"/>
                <a:gd name="connsiteY13" fmla="*/ 862965 h 937260"/>
                <a:gd name="connsiteX14" fmla="*/ 0 w 929640"/>
                <a:gd name="connsiteY14" fmla="*/ 114300 h 937260"/>
                <a:gd name="connsiteX0" fmla="*/ 0 w 1143000"/>
                <a:gd name="connsiteY0" fmla="*/ 114300 h 937260"/>
                <a:gd name="connsiteX1" fmla="*/ 182880 w 1143000"/>
                <a:gd name="connsiteY1" fmla="*/ 0 h 937260"/>
                <a:gd name="connsiteX2" fmla="*/ 1143000 w 1143000"/>
                <a:gd name="connsiteY2" fmla="*/ 91440 h 937260"/>
                <a:gd name="connsiteX3" fmla="*/ 586740 w 1143000"/>
                <a:gd name="connsiteY3" fmla="*/ 152400 h 937260"/>
                <a:gd name="connsiteX4" fmla="*/ 792480 w 1143000"/>
                <a:gd name="connsiteY4" fmla="*/ 236220 h 937260"/>
                <a:gd name="connsiteX5" fmla="*/ 929640 w 1143000"/>
                <a:gd name="connsiteY5" fmla="*/ 312420 h 937260"/>
                <a:gd name="connsiteX6" fmla="*/ 906780 w 1143000"/>
                <a:gd name="connsiteY6" fmla="*/ 754380 h 937260"/>
                <a:gd name="connsiteX7" fmla="*/ 662940 w 1143000"/>
                <a:gd name="connsiteY7" fmla="*/ 822960 h 937260"/>
                <a:gd name="connsiteX8" fmla="*/ 533400 w 1143000"/>
                <a:gd name="connsiteY8" fmla="*/ 771525 h 937260"/>
                <a:gd name="connsiteX9" fmla="*/ 525780 w 1143000"/>
                <a:gd name="connsiteY9" fmla="*/ 403860 h 937260"/>
                <a:gd name="connsiteX10" fmla="*/ 388620 w 1143000"/>
                <a:gd name="connsiteY10" fmla="*/ 441960 h 937260"/>
                <a:gd name="connsiteX11" fmla="*/ 403860 w 1143000"/>
                <a:gd name="connsiteY11" fmla="*/ 855345 h 937260"/>
                <a:gd name="connsiteX12" fmla="*/ 190500 w 1143000"/>
                <a:gd name="connsiteY12" fmla="*/ 937260 h 937260"/>
                <a:gd name="connsiteX13" fmla="*/ 7620 w 1143000"/>
                <a:gd name="connsiteY13" fmla="*/ 862965 h 937260"/>
                <a:gd name="connsiteX14" fmla="*/ 0 w 1143000"/>
                <a:gd name="connsiteY14" fmla="*/ 114300 h 937260"/>
                <a:gd name="connsiteX0" fmla="*/ 0 w 929640"/>
                <a:gd name="connsiteY0" fmla="*/ 114300 h 937260"/>
                <a:gd name="connsiteX1" fmla="*/ 182880 w 929640"/>
                <a:gd name="connsiteY1" fmla="*/ 0 h 937260"/>
                <a:gd name="connsiteX2" fmla="*/ 586740 w 929640"/>
                <a:gd name="connsiteY2" fmla="*/ 152400 h 937260"/>
                <a:gd name="connsiteX3" fmla="*/ 792480 w 929640"/>
                <a:gd name="connsiteY3" fmla="*/ 236220 h 937260"/>
                <a:gd name="connsiteX4" fmla="*/ 929640 w 929640"/>
                <a:gd name="connsiteY4" fmla="*/ 312420 h 937260"/>
                <a:gd name="connsiteX5" fmla="*/ 906780 w 929640"/>
                <a:gd name="connsiteY5" fmla="*/ 754380 h 937260"/>
                <a:gd name="connsiteX6" fmla="*/ 662940 w 929640"/>
                <a:gd name="connsiteY6" fmla="*/ 822960 h 937260"/>
                <a:gd name="connsiteX7" fmla="*/ 533400 w 929640"/>
                <a:gd name="connsiteY7" fmla="*/ 771525 h 937260"/>
                <a:gd name="connsiteX8" fmla="*/ 525780 w 929640"/>
                <a:gd name="connsiteY8" fmla="*/ 403860 h 937260"/>
                <a:gd name="connsiteX9" fmla="*/ 388620 w 929640"/>
                <a:gd name="connsiteY9" fmla="*/ 441960 h 937260"/>
                <a:gd name="connsiteX10" fmla="*/ 403860 w 929640"/>
                <a:gd name="connsiteY10" fmla="*/ 855345 h 937260"/>
                <a:gd name="connsiteX11" fmla="*/ 190500 w 929640"/>
                <a:gd name="connsiteY11" fmla="*/ 937260 h 937260"/>
                <a:gd name="connsiteX12" fmla="*/ 7620 w 929640"/>
                <a:gd name="connsiteY12" fmla="*/ 862965 h 937260"/>
                <a:gd name="connsiteX13" fmla="*/ 0 w 929640"/>
                <a:gd name="connsiteY13" fmla="*/ 114300 h 937260"/>
                <a:gd name="connsiteX0" fmla="*/ 0 w 929640"/>
                <a:gd name="connsiteY0" fmla="*/ 175260 h 998220"/>
                <a:gd name="connsiteX1" fmla="*/ 670560 w 929640"/>
                <a:gd name="connsiteY1" fmla="*/ 0 h 998220"/>
                <a:gd name="connsiteX2" fmla="*/ 586740 w 929640"/>
                <a:gd name="connsiteY2" fmla="*/ 213360 h 998220"/>
                <a:gd name="connsiteX3" fmla="*/ 792480 w 929640"/>
                <a:gd name="connsiteY3" fmla="*/ 297180 h 998220"/>
                <a:gd name="connsiteX4" fmla="*/ 929640 w 929640"/>
                <a:gd name="connsiteY4" fmla="*/ 373380 h 998220"/>
                <a:gd name="connsiteX5" fmla="*/ 906780 w 929640"/>
                <a:gd name="connsiteY5" fmla="*/ 815340 h 998220"/>
                <a:gd name="connsiteX6" fmla="*/ 662940 w 929640"/>
                <a:gd name="connsiteY6" fmla="*/ 883920 h 998220"/>
                <a:gd name="connsiteX7" fmla="*/ 533400 w 929640"/>
                <a:gd name="connsiteY7" fmla="*/ 832485 h 998220"/>
                <a:gd name="connsiteX8" fmla="*/ 525780 w 929640"/>
                <a:gd name="connsiteY8" fmla="*/ 464820 h 998220"/>
                <a:gd name="connsiteX9" fmla="*/ 388620 w 929640"/>
                <a:gd name="connsiteY9" fmla="*/ 502920 h 998220"/>
                <a:gd name="connsiteX10" fmla="*/ 403860 w 929640"/>
                <a:gd name="connsiteY10" fmla="*/ 916305 h 998220"/>
                <a:gd name="connsiteX11" fmla="*/ 190500 w 929640"/>
                <a:gd name="connsiteY11" fmla="*/ 998220 h 998220"/>
                <a:gd name="connsiteX12" fmla="*/ 7620 w 929640"/>
                <a:gd name="connsiteY12" fmla="*/ 923925 h 998220"/>
                <a:gd name="connsiteX13" fmla="*/ 0 w 929640"/>
                <a:gd name="connsiteY13" fmla="*/ 175260 h 998220"/>
                <a:gd name="connsiteX0" fmla="*/ 0 w 929640"/>
                <a:gd name="connsiteY0" fmla="*/ 175260 h 998220"/>
                <a:gd name="connsiteX1" fmla="*/ 670560 w 929640"/>
                <a:gd name="connsiteY1" fmla="*/ 0 h 998220"/>
                <a:gd name="connsiteX2" fmla="*/ 807720 w 929640"/>
                <a:gd name="connsiteY2" fmla="*/ 91440 h 998220"/>
                <a:gd name="connsiteX3" fmla="*/ 792480 w 929640"/>
                <a:gd name="connsiteY3" fmla="*/ 297180 h 998220"/>
                <a:gd name="connsiteX4" fmla="*/ 929640 w 929640"/>
                <a:gd name="connsiteY4" fmla="*/ 373380 h 998220"/>
                <a:gd name="connsiteX5" fmla="*/ 906780 w 929640"/>
                <a:gd name="connsiteY5" fmla="*/ 815340 h 998220"/>
                <a:gd name="connsiteX6" fmla="*/ 662940 w 929640"/>
                <a:gd name="connsiteY6" fmla="*/ 883920 h 998220"/>
                <a:gd name="connsiteX7" fmla="*/ 533400 w 929640"/>
                <a:gd name="connsiteY7" fmla="*/ 832485 h 998220"/>
                <a:gd name="connsiteX8" fmla="*/ 525780 w 929640"/>
                <a:gd name="connsiteY8" fmla="*/ 464820 h 998220"/>
                <a:gd name="connsiteX9" fmla="*/ 388620 w 929640"/>
                <a:gd name="connsiteY9" fmla="*/ 502920 h 998220"/>
                <a:gd name="connsiteX10" fmla="*/ 403860 w 929640"/>
                <a:gd name="connsiteY10" fmla="*/ 916305 h 998220"/>
                <a:gd name="connsiteX11" fmla="*/ 190500 w 929640"/>
                <a:gd name="connsiteY11" fmla="*/ 998220 h 998220"/>
                <a:gd name="connsiteX12" fmla="*/ 7620 w 929640"/>
                <a:gd name="connsiteY12" fmla="*/ 923925 h 998220"/>
                <a:gd name="connsiteX13" fmla="*/ 0 w 929640"/>
                <a:gd name="connsiteY13" fmla="*/ 175260 h 998220"/>
                <a:gd name="connsiteX0" fmla="*/ 0 w 929640"/>
                <a:gd name="connsiteY0" fmla="*/ 175260 h 998220"/>
                <a:gd name="connsiteX1" fmla="*/ 670560 w 929640"/>
                <a:gd name="connsiteY1" fmla="*/ 0 h 998220"/>
                <a:gd name="connsiteX2" fmla="*/ 807720 w 929640"/>
                <a:gd name="connsiteY2" fmla="*/ 91440 h 998220"/>
                <a:gd name="connsiteX3" fmla="*/ 929640 w 929640"/>
                <a:gd name="connsiteY3" fmla="*/ 373380 h 998220"/>
                <a:gd name="connsiteX4" fmla="*/ 906780 w 929640"/>
                <a:gd name="connsiteY4" fmla="*/ 815340 h 998220"/>
                <a:gd name="connsiteX5" fmla="*/ 662940 w 929640"/>
                <a:gd name="connsiteY5" fmla="*/ 883920 h 998220"/>
                <a:gd name="connsiteX6" fmla="*/ 533400 w 929640"/>
                <a:gd name="connsiteY6" fmla="*/ 832485 h 998220"/>
                <a:gd name="connsiteX7" fmla="*/ 525780 w 929640"/>
                <a:gd name="connsiteY7" fmla="*/ 464820 h 998220"/>
                <a:gd name="connsiteX8" fmla="*/ 388620 w 929640"/>
                <a:gd name="connsiteY8" fmla="*/ 502920 h 998220"/>
                <a:gd name="connsiteX9" fmla="*/ 403860 w 929640"/>
                <a:gd name="connsiteY9" fmla="*/ 916305 h 998220"/>
                <a:gd name="connsiteX10" fmla="*/ 190500 w 929640"/>
                <a:gd name="connsiteY10" fmla="*/ 998220 h 998220"/>
                <a:gd name="connsiteX11" fmla="*/ 7620 w 929640"/>
                <a:gd name="connsiteY11" fmla="*/ 923925 h 998220"/>
                <a:gd name="connsiteX12" fmla="*/ 0 w 929640"/>
                <a:gd name="connsiteY12" fmla="*/ 175260 h 998220"/>
                <a:gd name="connsiteX0" fmla="*/ 0 w 906780"/>
                <a:gd name="connsiteY0" fmla="*/ 175260 h 998220"/>
                <a:gd name="connsiteX1" fmla="*/ 670560 w 906780"/>
                <a:gd name="connsiteY1" fmla="*/ 0 h 998220"/>
                <a:gd name="connsiteX2" fmla="*/ 807720 w 906780"/>
                <a:gd name="connsiteY2" fmla="*/ 91440 h 998220"/>
                <a:gd name="connsiteX3" fmla="*/ 906780 w 906780"/>
                <a:gd name="connsiteY3" fmla="*/ 815340 h 998220"/>
                <a:gd name="connsiteX4" fmla="*/ 662940 w 906780"/>
                <a:gd name="connsiteY4" fmla="*/ 883920 h 998220"/>
                <a:gd name="connsiteX5" fmla="*/ 533400 w 906780"/>
                <a:gd name="connsiteY5" fmla="*/ 832485 h 998220"/>
                <a:gd name="connsiteX6" fmla="*/ 525780 w 906780"/>
                <a:gd name="connsiteY6" fmla="*/ 464820 h 998220"/>
                <a:gd name="connsiteX7" fmla="*/ 388620 w 906780"/>
                <a:gd name="connsiteY7" fmla="*/ 502920 h 998220"/>
                <a:gd name="connsiteX8" fmla="*/ 403860 w 906780"/>
                <a:gd name="connsiteY8" fmla="*/ 916305 h 998220"/>
                <a:gd name="connsiteX9" fmla="*/ 190500 w 906780"/>
                <a:gd name="connsiteY9" fmla="*/ 998220 h 998220"/>
                <a:gd name="connsiteX10" fmla="*/ 7620 w 906780"/>
                <a:gd name="connsiteY10" fmla="*/ 923925 h 998220"/>
                <a:gd name="connsiteX11" fmla="*/ 0 w 906780"/>
                <a:gd name="connsiteY11" fmla="*/ 175260 h 998220"/>
                <a:gd name="connsiteX0" fmla="*/ 0 w 815340"/>
                <a:gd name="connsiteY0" fmla="*/ 175260 h 998220"/>
                <a:gd name="connsiteX1" fmla="*/ 670560 w 815340"/>
                <a:gd name="connsiteY1" fmla="*/ 0 h 998220"/>
                <a:gd name="connsiteX2" fmla="*/ 807720 w 815340"/>
                <a:gd name="connsiteY2" fmla="*/ 91440 h 998220"/>
                <a:gd name="connsiteX3" fmla="*/ 815340 w 815340"/>
                <a:gd name="connsiteY3" fmla="*/ 807720 h 998220"/>
                <a:gd name="connsiteX4" fmla="*/ 662940 w 815340"/>
                <a:gd name="connsiteY4" fmla="*/ 883920 h 998220"/>
                <a:gd name="connsiteX5" fmla="*/ 533400 w 815340"/>
                <a:gd name="connsiteY5" fmla="*/ 832485 h 998220"/>
                <a:gd name="connsiteX6" fmla="*/ 525780 w 815340"/>
                <a:gd name="connsiteY6" fmla="*/ 464820 h 998220"/>
                <a:gd name="connsiteX7" fmla="*/ 388620 w 815340"/>
                <a:gd name="connsiteY7" fmla="*/ 502920 h 998220"/>
                <a:gd name="connsiteX8" fmla="*/ 403860 w 815340"/>
                <a:gd name="connsiteY8" fmla="*/ 916305 h 998220"/>
                <a:gd name="connsiteX9" fmla="*/ 190500 w 815340"/>
                <a:gd name="connsiteY9" fmla="*/ 998220 h 998220"/>
                <a:gd name="connsiteX10" fmla="*/ 7620 w 815340"/>
                <a:gd name="connsiteY10" fmla="*/ 923925 h 998220"/>
                <a:gd name="connsiteX11" fmla="*/ 0 w 815340"/>
                <a:gd name="connsiteY11" fmla="*/ 175260 h 998220"/>
                <a:gd name="connsiteX0" fmla="*/ 7620 w 807720"/>
                <a:gd name="connsiteY0" fmla="*/ 106680 h 998220"/>
                <a:gd name="connsiteX1" fmla="*/ 662940 w 807720"/>
                <a:gd name="connsiteY1" fmla="*/ 0 h 998220"/>
                <a:gd name="connsiteX2" fmla="*/ 800100 w 807720"/>
                <a:gd name="connsiteY2" fmla="*/ 91440 h 998220"/>
                <a:gd name="connsiteX3" fmla="*/ 807720 w 807720"/>
                <a:gd name="connsiteY3" fmla="*/ 807720 h 998220"/>
                <a:gd name="connsiteX4" fmla="*/ 655320 w 807720"/>
                <a:gd name="connsiteY4" fmla="*/ 883920 h 998220"/>
                <a:gd name="connsiteX5" fmla="*/ 525780 w 807720"/>
                <a:gd name="connsiteY5" fmla="*/ 832485 h 998220"/>
                <a:gd name="connsiteX6" fmla="*/ 518160 w 807720"/>
                <a:gd name="connsiteY6" fmla="*/ 464820 h 998220"/>
                <a:gd name="connsiteX7" fmla="*/ 381000 w 807720"/>
                <a:gd name="connsiteY7" fmla="*/ 502920 h 998220"/>
                <a:gd name="connsiteX8" fmla="*/ 396240 w 807720"/>
                <a:gd name="connsiteY8" fmla="*/ 916305 h 998220"/>
                <a:gd name="connsiteX9" fmla="*/ 182880 w 807720"/>
                <a:gd name="connsiteY9" fmla="*/ 998220 h 998220"/>
                <a:gd name="connsiteX10" fmla="*/ 0 w 807720"/>
                <a:gd name="connsiteY10" fmla="*/ 923925 h 998220"/>
                <a:gd name="connsiteX11" fmla="*/ 7620 w 807720"/>
                <a:gd name="connsiteY11" fmla="*/ 106680 h 998220"/>
                <a:gd name="connsiteX0" fmla="*/ 7620 w 807720"/>
                <a:gd name="connsiteY0" fmla="*/ 175260 h 1066800"/>
                <a:gd name="connsiteX1" fmla="*/ 701040 w 807720"/>
                <a:gd name="connsiteY1" fmla="*/ 0 h 1066800"/>
                <a:gd name="connsiteX2" fmla="*/ 800100 w 807720"/>
                <a:gd name="connsiteY2" fmla="*/ 160020 h 1066800"/>
                <a:gd name="connsiteX3" fmla="*/ 807720 w 807720"/>
                <a:gd name="connsiteY3" fmla="*/ 876300 h 1066800"/>
                <a:gd name="connsiteX4" fmla="*/ 655320 w 807720"/>
                <a:gd name="connsiteY4" fmla="*/ 952500 h 1066800"/>
                <a:gd name="connsiteX5" fmla="*/ 525780 w 807720"/>
                <a:gd name="connsiteY5" fmla="*/ 901065 h 1066800"/>
                <a:gd name="connsiteX6" fmla="*/ 518160 w 807720"/>
                <a:gd name="connsiteY6" fmla="*/ 533400 h 1066800"/>
                <a:gd name="connsiteX7" fmla="*/ 381000 w 807720"/>
                <a:gd name="connsiteY7" fmla="*/ 571500 h 1066800"/>
                <a:gd name="connsiteX8" fmla="*/ 396240 w 807720"/>
                <a:gd name="connsiteY8" fmla="*/ 984885 h 1066800"/>
                <a:gd name="connsiteX9" fmla="*/ 182880 w 807720"/>
                <a:gd name="connsiteY9" fmla="*/ 1066800 h 1066800"/>
                <a:gd name="connsiteX10" fmla="*/ 0 w 807720"/>
                <a:gd name="connsiteY10" fmla="*/ 992505 h 1066800"/>
                <a:gd name="connsiteX11" fmla="*/ 7620 w 807720"/>
                <a:gd name="connsiteY11" fmla="*/ 175260 h 1066800"/>
                <a:gd name="connsiteX0" fmla="*/ 7620 w 922020"/>
                <a:gd name="connsiteY0" fmla="*/ 175260 h 1066800"/>
                <a:gd name="connsiteX1" fmla="*/ 701040 w 922020"/>
                <a:gd name="connsiteY1" fmla="*/ 0 h 1066800"/>
                <a:gd name="connsiteX2" fmla="*/ 922020 w 922020"/>
                <a:gd name="connsiteY2" fmla="*/ 152400 h 1066800"/>
                <a:gd name="connsiteX3" fmla="*/ 807720 w 922020"/>
                <a:gd name="connsiteY3" fmla="*/ 876300 h 1066800"/>
                <a:gd name="connsiteX4" fmla="*/ 655320 w 922020"/>
                <a:gd name="connsiteY4" fmla="*/ 952500 h 1066800"/>
                <a:gd name="connsiteX5" fmla="*/ 525780 w 922020"/>
                <a:gd name="connsiteY5" fmla="*/ 901065 h 1066800"/>
                <a:gd name="connsiteX6" fmla="*/ 518160 w 922020"/>
                <a:gd name="connsiteY6" fmla="*/ 533400 h 1066800"/>
                <a:gd name="connsiteX7" fmla="*/ 381000 w 922020"/>
                <a:gd name="connsiteY7" fmla="*/ 571500 h 1066800"/>
                <a:gd name="connsiteX8" fmla="*/ 396240 w 922020"/>
                <a:gd name="connsiteY8" fmla="*/ 984885 h 1066800"/>
                <a:gd name="connsiteX9" fmla="*/ 182880 w 922020"/>
                <a:gd name="connsiteY9" fmla="*/ 1066800 h 1066800"/>
                <a:gd name="connsiteX10" fmla="*/ 0 w 922020"/>
                <a:gd name="connsiteY10" fmla="*/ 992505 h 1066800"/>
                <a:gd name="connsiteX11" fmla="*/ 7620 w 922020"/>
                <a:gd name="connsiteY11" fmla="*/ 175260 h 1066800"/>
                <a:gd name="connsiteX0" fmla="*/ 7620 w 937260"/>
                <a:gd name="connsiteY0" fmla="*/ 175260 h 1066800"/>
                <a:gd name="connsiteX1" fmla="*/ 701040 w 937260"/>
                <a:gd name="connsiteY1" fmla="*/ 0 h 1066800"/>
                <a:gd name="connsiteX2" fmla="*/ 922020 w 937260"/>
                <a:gd name="connsiteY2" fmla="*/ 152400 h 1066800"/>
                <a:gd name="connsiteX3" fmla="*/ 937260 w 937260"/>
                <a:gd name="connsiteY3" fmla="*/ 929640 h 1066800"/>
                <a:gd name="connsiteX4" fmla="*/ 655320 w 937260"/>
                <a:gd name="connsiteY4" fmla="*/ 952500 h 1066800"/>
                <a:gd name="connsiteX5" fmla="*/ 525780 w 937260"/>
                <a:gd name="connsiteY5" fmla="*/ 901065 h 1066800"/>
                <a:gd name="connsiteX6" fmla="*/ 518160 w 937260"/>
                <a:gd name="connsiteY6" fmla="*/ 533400 h 1066800"/>
                <a:gd name="connsiteX7" fmla="*/ 381000 w 937260"/>
                <a:gd name="connsiteY7" fmla="*/ 571500 h 1066800"/>
                <a:gd name="connsiteX8" fmla="*/ 396240 w 937260"/>
                <a:gd name="connsiteY8" fmla="*/ 984885 h 1066800"/>
                <a:gd name="connsiteX9" fmla="*/ 182880 w 937260"/>
                <a:gd name="connsiteY9" fmla="*/ 1066800 h 1066800"/>
                <a:gd name="connsiteX10" fmla="*/ 0 w 937260"/>
                <a:gd name="connsiteY10" fmla="*/ 992505 h 1066800"/>
                <a:gd name="connsiteX11" fmla="*/ 7620 w 937260"/>
                <a:gd name="connsiteY11" fmla="*/ 175260 h 1066800"/>
                <a:gd name="connsiteX0" fmla="*/ 7620 w 929640"/>
                <a:gd name="connsiteY0" fmla="*/ 175260 h 1066800"/>
                <a:gd name="connsiteX1" fmla="*/ 701040 w 929640"/>
                <a:gd name="connsiteY1" fmla="*/ 0 h 1066800"/>
                <a:gd name="connsiteX2" fmla="*/ 922020 w 929640"/>
                <a:gd name="connsiteY2" fmla="*/ 152400 h 1066800"/>
                <a:gd name="connsiteX3" fmla="*/ 929640 w 929640"/>
                <a:gd name="connsiteY3" fmla="*/ 922020 h 1066800"/>
                <a:gd name="connsiteX4" fmla="*/ 655320 w 929640"/>
                <a:gd name="connsiteY4" fmla="*/ 952500 h 1066800"/>
                <a:gd name="connsiteX5" fmla="*/ 525780 w 929640"/>
                <a:gd name="connsiteY5" fmla="*/ 901065 h 1066800"/>
                <a:gd name="connsiteX6" fmla="*/ 518160 w 929640"/>
                <a:gd name="connsiteY6" fmla="*/ 533400 h 1066800"/>
                <a:gd name="connsiteX7" fmla="*/ 381000 w 929640"/>
                <a:gd name="connsiteY7" fmla="*/ 571500 h 1066800"/>
                <a:gd name="connsiteX8" fmla="*/ 396240 w 929640"/>
                <a:gd name="connsiteY8" fmla="*/ 984885 h 1066800"/>
                <a:gd name="connsiteX9" fmla="*/ 182880 w 929640"/>
                <a:gd name="connsiteY9" fmla="*/ 1066800 h 1066800"/>
                <a:gd name="connsiteX10" fmla="*/ 0 w 929640"/>
                <a:gd name="connsiteY10" fmla="*/ 992505 h 1066800"/>
                <a:gd name="connsiteX11" fmla="*/ 7620 w 929640"/>
                <a:gd name="connsiteY11" fmla="*/ 175260 h 1066800"/>
                <a:gd name="connsiteX0" fmla="*/ 7620 w 929640"/>
                <a:gd name="connsiteY0" fmla="*/ 175260 h 1066800"/>
                <a:gd name="connsiteX1" fmla="*/ 701040 w 929640"/>
                <a:gd name="connsiteY1" fmla="*/ 0 h 1066800"/>
                <a:gd name="connsiteX2" fmla="*/ 922020 w 929640"/>
                <a:gd name="connsiteY2" fmla="*/ 152400 h 1066800"/>
                <a:gd name="connsiteX3" fmla="*/ 929640 w 929640"/>
                <a:gd name="connsiteY3" fmla="*/ 922020 h 1066800"/>
                <a:gd name="connsiteX4" fmla="*/ 670560 w 929640"/>
                <a:gd name="connsiteY4" fmla="*/ 944880 h 1066800"/>
                <a:gd name="connsiteX5" fmla="*/ 525780 w 929640"/>
                <a:gd name="connsiteY5" fmla="*/ 901065 h 1066800"/>
                <a:gd name="connsiteX6" fmla="*/ 518160 w 929640"/>
                <a:gd name="connsiteY6" fmla="*/ 533400 h 1066800"/>
                <a:gd name="connsiteX7" fmla="*/ 381000 w 929640"/>
                <a:gd name="connsiteY7" fmla="*/ 571500 h 1066800"/>
                <a:gd name="connsiteX8" fmla="*/ 396240 w 929640"/>
                <a:gd name="connsiteY8" fmla="*/ 984885 h 1066800"/>
                <a:gd name="connsiteX9" fmla="*/ 182880 w 929640"/>
                <a:gd name="connsiteY9" fmla="*/ 1066800 h 1066800"/>
                <a:gd name="connsiteX10" fmla="*/ 0 w 929640"/>
                <a:gd name="connsiteY10" fmla="*/ 992505 h 1066800"/>
                <a:gd name="connsiteX11" fmla="*/ 7620 w 929640"/>
                <a:gd name="connsiteY11" fmla="*/ 175260 h 1066800"/>
                <a:gd name="connsiteX0" fmla="*/ 7620 w 929640"/>
                <a:gd name="connsiteY0" fmla="*/ 175260 h 1066800"/>
                <a:gd name="connsiteX1" fmla="*/ 701040 w 929640"/>
                <a:gd name="connsiteY1" fmla="*/ 0 h 1066800"/>
                <a:gd name="connsiteX2" fmla="*/ 922020 w 929640"/>
                <a:gd name="connsiteY2" fmla="*/ 152400 h 1066800"/>
                <a:gd name="connsiteX3" fmla="*/ 929640 w 929640"/>
                <a:gd name="connsiteY3" fmla="*/ 922020 h 1066800"/>
                <a:gd name="connsiteX4" fmla="*/ 670560 w 929640"/>
                <a:gd name="connsiteY4" fmla="*/ 944880 h 1066800"/>
                <a:gd name="connsiteX5" fmla="*/ 525780 w 929640"/>
                <a:gd name="connsiteY5" fmla="*/ 832485 h 1066800"/>
                <a:gd name="connsiteX6" fmla="*/ 518160 w 929640"/>
                <a:gd name="connsiteY6" fmla="*/ 533400 h 1066800"/>
                <a:gd name="connsiteX7" fmla="*/ 381000 w 929640"/>
                <a:gd name="connsiteY7" fmla="*/ 571500 h 1066800"/>
                <a:gd name="connsiteX8" fmla="*/ 396240 w 929640"/>
                <a:gd name="connsiteY8" fmla="*/ 984885 h 1066800"/>
                <a:gd name="connsiteX9" fmla="*/ 182880 w 929640"/>
                <a:gd name="connsiteY9" fmla="*/ 1066800 h 1066800"/>
                <a:gd name="connsiteX10" fmla="*/ 0 w 929640"/>
                <a:gd name="connsiteY10" fmla="*/ 992505 h 1066800"/>
                <a:gd name="connsiteX11" fmla="*/ 7620 w 929640"/>
                <a:gd name="connsiteY11" fmla="*/ 175260 h 1066800"/>
                <a:gd name="connsiteX0" fmla="*/ 7620 w 929640"/>
                <a:gd name="connsiteY0" fmla="*/ 175260 h 1066800"/>
                <a:gd name="connsiteX1" fmla="*/ 701040 w 929640"/>
                <a:gd name="connsiteY1" fmla="*/ 0 h 1066800"/>
                <a:gd name="connsiteX2" fmla="*/ 922020 w 929640"/>
                <a:gd name="connsiteY2" fmla="*/ 152400 h 1066800"/>
                <a:gd name="connsiteX3" fmla="*/ 929640 w 929640"/>
                <a:gd name="connsiteY3" fmla="*/ 922020 h 1066800"/>
                <a:gd name="connsiteX4" fmla="*/ 670560 w 929640"/>
                <a:gd name="connsiteY4" fmla="*/ 944880 h 1066800"/>
                <a:gd name="connsiteX5" fmla="*/ 525780 w 929640"/>
                <a:gd name="connsiteY5" fmla="*/ 832485 h 1066800"/>
                <a:gd name="connsiteX6" fmla="*/ 518160 w 929640"/>
                <a:gd name="connsiteY6" fmla="*/ 533400 h 1066800"/>
                <a:gd name="connsiteX7" fmla="*/ 381000 w 929640"/>
                <a:gd name="connsiteY7" fmla="*/ 571500 h 1066800"/>
                <a:gd name="connsiteX8" fmla="*/ 388620 w 929640"/>
                <a:gd name="connsiteY8" fmla="*/ 984885 h 1066800"/>
                <a:gd name="connsiteX9" fmla="*/ 182880 w 929640"/>
                <a:gd name="connsiteY9" fmla="*/ 1066800 h 1066800"/>
                <a:gd name="connsiteX10" fmla="*/ 0 w 929640"/>
                <a:gd name="connsiteY10" fmla="*/ 992505 h 1066800"/>
                <a:gd name="connsiteX11" fmla="*/ 7620 w 929640"/>
                <a:gd name="connsiteY11" fmla="*/ 175260 h 10668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18160 w 929640"/>
                <a:gd name="connsiteY6" fmla="*/ 495300 h 1028700"/>
                <a:gd name="connsiteX7" fmla="*/ 381000 w 929640"/>
                <a:gd name="connsiteY7" fmla="*/ 533400 h 1028700"/>
                <a:gd name="connsiteX8" fmla="*/ 388620 w 929640"/>
                <a:gd name="connsiteY8" fmla="*/ 94678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18160 w 929640"/>
                <a:gd name="connsiteY6" fmla="*/ 495300 h 1028700"/>
                <a:gd name="connsiteX7" fmla="*/ 381000 w 929640"/>
                <a:gd name="connsiteY7" fmla="*/ 53340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18160 w 929640"/>
                <a:gd name="connsiteY6" fmla="*/ 533702 h 1028700"/>
                <a:gd name="connsiteX7" fmla="*/ 381000 w 929640"/>
                <a:gd name="connsiteY7" fmla="*/ 53340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33400 w 929640"/>
                <a:gd name="connsiteY6" fmla="*/ 525780 h 1028700"/>
                <a:gd name="connsiteX7" fmla="*/ 381000 w 929640"/>
                <a:gd name="connsiteY7" fmla="*/ 53340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25780 w 929640"/>
                <a:gd name="connsiteY6" fmla="*/ 495300 h 1028700"/>
                <a:gd name="connsiteX7" fmla="*/ 381000 w 929640"/>
                <a:gd name="connsiteY7" fmla="*/ 53340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25780 w 929640"/>
                <a:gd name="connsiteY6" fmla="*/ 495300 h 1028700"/>
                <a:gd name="connsiteX7" fmla="*/ 388620 w 929640"/>
                <a:gd name="connsiteY7" fmla="*/ 54102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25780 w 929640"/>
                <a:gd name="connsiteY6" fmla="*/ 495300 h 1028700"/>
                <a:gd name="connsiteX7" fmla="*/ 403860 w 929640"/>
                <a:gd name="connsiteY7" fmla="*/ 50292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25780 w 929640"/>
                <a:gd name="connsiteY6" fmla="*/ 495300 h 1028700"/>
                <a:gd name="connsiteX7" fmla="*/ 403860 w 929640"/>
                <a:gd name="connsiteY7" fmla="*/ 38862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  <a:gd name="connsiteX0" fmla="*/ 7620 w 929640"/>
                <a:gd name="connsiteY0" fmla="*/ 137160 h 1028700"/>
                <a:gd name="connsiteX1" fmla="*/ 754380 w 929640"/>
                <a:gd name="connsiteY1" fmla="*/ 0 h 1028700"/>
                <a:gd name="connsiteX2" fmla="*/ 922020 w 929640"/>
                <a:gd name="connsiteY2" fmla="*/ 114300 h 1028700"/>
                <a:gd name="connsiteX3" fmla="*/ 929640 w 929640"/>
                <a:gd name="connsiteY3" fmla="*/ 883920 h 1028700"/>
                <a:gd name="connsiteX4" fmla="*/ 670560 w 929640"/>
                <a:gd name="connsiteY4" fmla="*/ 906780 h 1028700"/>
                <a:gd name="connsiteX5" fmla="*/ 525780 w 929640"/>
                <a:gd name="connsiteY5" fmla="*/ 794385 h 1028700"/>
                <a:gd name="connsiteX6" fmla="*/ 525780 w 929640"/>
                <a:gd name="connsiteY6" fmla="*/ 365760 h 1028700"/>
                <a:gd name="connsiteX7" fmla="*/ 403860 w 929640"/>
                <a:gd name="connsiteY7" fmla="*/ 388620 h 1028700"/>
                <a:gd name="connsiteX8" fmla="*/ 388620 w 929640"/>
                <a:gd name="connsiteY8" fmla="*/ 962025 h 1028700"/>
                <a:gd name="connsiteX9" fmla="*/ 182880 w 929640"/>
                <a:gd name="connsiteY9" fmla="*/ 1028700 h 1028700"/>
                <a:gd name="connsiteX10" fmla="*/ 0 w 929640"/>
                <a:gd name="connsiteY10" fmla="*/ 954405 h 1028700"/>
                <a:gd name="connsiteX11" fmla="*/ 7620 w 929640"/>
                <a:gd name="connsiteY11" fmla="*/ 13716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0" h="1028700">
                  <a:moveTo>
                    <a:pt x="7620" y="137160"/>
                  </a:moveTo>
                  <a:lnTo>
                    <a:pt x="754380" y="0"/>
                  </a:lnTo>
                  <a:lnTo>
                    <a:pt x="922020" y="114300"/>
                  </a:lnTo>
                  <a:lnTo>
                    <a:pt x="929640" y="883920"/>
                  </a:lnTo>
                  <a:lnTo>
                    <a:pt x="670560" y="906780"/>
                  </a:lnTo>
                  <a:lnTo>
                    <a:pt x="525780" y="794385"/>
                  </a:lnTo>
                  <a:lnTo>
                    <a:pt x="525780" y="365760"/>
                  </a:lnTo>
                  <a:lnTo>
                    <a:pt x="403860" y="388620"/>
                  </a:lnTo>
                  <a:lnTo>
                    <a:pt x="388620" y="962025"/>
                  </a:lnTo>
                  <a:lnTo>
                    <a:pt x="182880" y="1028700"/>
                  </a:lnTo>
                  <a:lnTo>
                    <a:pt x="0" y="954405"/>
                  </a:lnTo>
                  <a:lnTo>
                    <a:pt x="7620" y="13716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3" name="Straight Connector 13"/>
            <p:cNvCxnSpPr/>
            <p:nvPr/>
          </p:nvCxnSpPr>
          <p:spPr>
            <a:xfrm>
              <a:off x="4030349" y="1781267"/>
              <a:ext cx="206388" cy="984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2"/>
            <p:cNvCxnSpPr/>
            <p:nvPr/>
          </p:nvCxnSpPr>
          <p:spPr>
            <a:xfrm flipV="1">
              <a:off x="4236736" y="1759041"/>
              <a:ext cx="731882" cy="12065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26" name="Rectangle 3"/>
            <p:cNvSpPr>
              <a:spLocks noChangeArrowheads="1"/>
            </p:cNvSpPr>
            <p:nvPr/>
          </p:nvSpPr>
          <p:spPr bwMode="auto">
            <a:xfrm>
              <a:off x="2223958" y="2243138"/>
              <a:ext cx="246323" cy="49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Zone de texte 2"/>
            <p:cNvSpPr txBox="1">
              <a:spLocks noChangeArrowheads="1"/>
            </p:cNvSpPr>
            <p:nvPr/>
          </p:nvSpPr>
          <p:spPr bwMode="auto">
            <a:xfrm>
              <a:off x="323529" y="5805264"/>
              <a:ext cx="4762500" cy="363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>
                  <a:rot lat="0" lon="19199988" rev="0"/>
                </a:camera>
                <a:lightRig rig="threePt" dir="t"/>
              </a:scene3d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 </a:t>
              </a: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Rééducation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Times New Roman"/>
                </a:rPr>
                <a:t> de hyposensibilité</a:t>
              </a:r>
              <a:endParaRPr kumimoji="0" lang="fr-CH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Connector 24"/>
            <p:cNvCxnSpPr/>
            <p:nvPr/>
          </p:nvCxnSpPr>
          <p:spPr>
            <a:xfrm flipH="1">
              <a:off x="5425846" y="5224734"/>
              <a:ext cx="342921" cy="412771"/>
            </a:xfrm>
            <a:prstGeom prst="line">
              <a:avLst/>
            </a:prstGeom>
            <a:ln w="1016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4"/>
            <p:cNvCxnSpPr/>
            <p:nvPr/>
          </p:nvCxnSpPr>
          <p:spPr>
            <a:xfrm flipH="1">
              <a:off x="5090864" y="5148530"/>
              <a:ext cx="357209" cy="412771"/>
            </a:xfrm>
            <a:prstGeom prst="line">
              <a:avLst/>
            </a:prstGeom>
            <a:ln w="1016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5676687" y="3729231"/>
              <a:ext cx="44453" cy="4349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4"/>
            <p:cNvCxnSpPr/>
            <p:nvPr/>
          </p:nvCxnSpPr>
          <p:spPr>
            <a:xfrm flipH="1">
              <a:off x="4800333" y="4996122"/>
              <a:ext cx="792212" cy="854119"/>
            </a:xfrm>
            <a:prstGeom prst="line">
              <a:avLst/>
            </a:prstGeom>
            <a:ln w="508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 flipH="1">
              <a:off x="5151192" y="5051687"/>
              <a:ext cx="762047" cy="896984"/>
            </a:xfrm>
            <a:prstGeom prst="line">
              <a:avLst/>
            </a:prstGeom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gner un rectangle avec un coin diagonal 28"/>
            <p:cNvSpPr/>
            <p:nvPr/>
          </p:nvSpPr>
          <p:spPr>
            <a:xfrm>
              <a:off x="5173419" y="4173754"/>
              <a:ext cx="1098618" cy="1082731"/>
            </a:xfrm>
            <a:custGeom>
              <a:avLst/>
              <a:gdLst>
                <a:gd name="connsiteX0" fmla="*/ 0 w 982980"/>
                <a:gd name="connsiteY0" fmla="*/ 0 h 830580"/>
                <a:gd name="connsiteX1" fmla="*/ 98298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830580 h 830580"/>
                <a:gd name="connsiteX4" fmla="*/ 982980 w 982980"/>
                <a:gd name="connsiteY4" fmla="*/ 830580 h 830580"/>
                <a:gd name="connsiteX5" fmla="*/ 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0 h 830580"/>
                <a:gd name="connsiteX0" fmla="*/ 0 w 982980"/>
                <a:gd name="connsiteY0" fmla="*/ 0 h 830580"/>
                <a:gd name="connsiteX1" fmla="*/ 28194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0 h 830580"/>
                <a:gd name="connsiteX4" fmla="*/ 982980 w 982980"/>
                <a:gd name="connsiteY4" fmla="*/ 830580 h 830580"/>
                <a:gd name="connsiteX5" fmla="*/ 98298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830580 h 830580"/>
                <a:gd name="connsiteX8" fmla="*/ 0 w 982980"/>
                <a:gd name="connsiteY8" fmla="*/ 0 h 83058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982980 w 982980"/>
                <a:gd name="connsiteY2" fmla="*/ 160020 h 990600"/>
                <a:gd name="connsiteX3" fmla="*/ 982980 w 982980"/>
                <a:gd name="connsiteY3" fmla="*/ 160020 h 990600"/>
                <a:gd name="connsiteX4" fmla="*/ 982980 w 982980"/>
                <a:gd name="connsiteY4" fmla="*/ 990600 h 990600"/>
                <a:gd name="connsiteX5" fmla="*/ 982980 w 982980"/>
                <a:gd name="connsiteY5" fmla="*/ 990600 h 990600"/>
                <a:gd name="connsiteX6" fmla="*/ 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982980 w 982980"/>
                <a:gd name="connsiteY3" fmla="*/ 160020 h 990600"/>
                <a:gd name="connsiteX4" fmla="*/ 982980 w 982980"/>
                <a:gd name="connsiteY4" fmla="*/ 160020 h 990600"/>
                <a:gd name="connsiteX5" fmla="*/ 982980 w 982980"/>
                <a:gd name="connsiteY5" fmla="*/ 990600 h 990600"/>
                <a:gd name="connsiteX6" fmla="*/ 98298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82980 w 982980"/>
                <a:gd name="connsiteY6" fmla="*/ 990600 h 990600"/>
                <a:gd name="connsiteX7" fmla="*/ 98298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990600 h 990600"/>
                <a:gd name="connsiteX8" fmla="*/ 98298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75438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541020 w 982980"/>
                <a:gd name="connsiteY10" fmla="*/ 97536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69342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243840 w 982980"/>
                <a:gd name="connsiteY10" fmla="*/ 10134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77724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8600 w 982980"/>
                <a:gd name="connsiteY9" fmla="*/ 838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098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1013460 h 1013460"/>
                <a:gd name="connsiteX10" fmla="*/ 0 w 982980"/>
                <a:gd name="connsiteY10" fmla="*/ 990600 h 1013460"/>
                <a:gd name="connsiteX11" fmla="*/ 0 w 982980"/>
                <a:gd name="connsiteY11" fmla="*/ 990600 h 1013460"/>
                <a:gd name="connsiteX12" fmla="*/ 0 w 982980"/>
                <a:gd name="connsiteY12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10134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7660 w 982980"/>
                <a:gd name="connsiteY9" fmla="*/ 8610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47700 w 982980"/>
                <a:gd name="connsiteY9" fmla="*/ 9296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0040 w 982980"/>
                <a:gd name="connsiteY9" fmla="*/ 3962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93420 w 982980"/>
                <a:gd name="connsiteY9" fmla="*/ 73152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548640 w 982980"/>
                <a:gd name="connsiteY9" fmla="*/ 44958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69620 w 982980"/>
                <a:gd name="connsiteY9" fmla="*/ 7467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4800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61060 w 982980"/>
                <a:gd name="connsiteY9" fmla="*/ 7467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78180 w 982980"/>
                <a:gd name="connsiteY9" fmla="*/ 85344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62940 w 982980"/>
                <a:gd name="connsiteY9" fmla="*/ 85344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45820 w 982980"/>
                <a:gd name="connsiteY9" fmla="*/ 944880 h 1013460"/>
                <a:gd name="connsiteX10" fmla="*/ 662940 w 982980"/>
                <a:gd name="connsiteY10" fmla="*/ 853440 h 1013460"/>
                <a:gd name="connsiteX11" fmla="*/ 670560 w 982980"/>
                <a:gd name="connsiteY11" fmla="*/ 480060 h 1013460"/>
                <a:gd name="connsiteX12" fmla="*/ 548640 w 982980"/>
                <a:gd name="connsiteY12" fmla="*/ 449580 h 1013460"/>
                <a:gd name="connsiteX13" fmla="*/ 320040 w 982980"/>
                <a:gd name="connsiteY13" fmla="*/ 396240 h 1013460"/>
                <a:gd name="connsiteX14" fmla="*/ 327660 w 982980"/>
                <a:gd name="connsiteY14" fmla="*/ 861060 h 1013460"/>
                <a:gd name="connsiteX15" fmla="*/ 243840 w 982980"/>
                <a:gd name="connsiteY15" fmla="*/ 1013460 h 1013460"/>
                <a:gd name="connsiteX16" fmla="*/ 0 w 982980"/>
                <a:gd name="connsiteY16" fmla="*/ 990600 h 1013460"/>
                <a:gd name="connsiteX17" fmla="*/ 0 w 982980"/>
                <a:gd name="connsiteY17" fmla="*/ 990600 h 1013460"/>
                <a:gd name="connsiteX18" fmla="*/ 0 w 982980"/>
                <a:gd name="connsiteY18" fmla="*/ 160020 h 101346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70560 w 982980"/>
                <a:gd name="connsiteY11" fmla="*/ 48006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71628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85800 w 982980"/>
                <a:gd name="connsiteY10" fmla="*/ 83058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27660 w 982980"/>
                <a:gd name="connsiteY14" fmla="*/ 86106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251460 w 982980"/>
                <a:gd name="connsiteY14" fmla="*/ 4191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49530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27660 w 982980"/>
                <a:gd name="connsiteY13" fmla="*/ 5029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6002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5240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982980 w 982980"/>
                <a:gd name="connsiteY4" fmla="*/ 160020 h 1051560"/>
                <a:gd name="connsiteX5" fmla="*/ 982980 w 982980"/>
                <a:gd name="connsiteY5" fmla="*/ 15240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28194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281940 h 1051560"/>
                <a:gd name="connsiteX0" fmla="*/ 0 w 982980"/>
                <a:gd name="connsiteY0" fmla="*/ 236220 h 1005840"/>
                <a:gd name="connsiteX1" fmla="*/ 236220 w 982980"/>
                <a:gd name="connsiteY1" fmla="*/ 53340 h 1005840"/>
                <a:gd name="connsiteX2" fmla="*/ 327660 w 982980"/>
                <a:gd name="connsiteY2" fmla="*/ 0 h 1005840"/>
                <a:gd name="connsiteX3" fmla="*/ 556260 w 982980"/>
                <a:gd name="connsiteY3" fmla="*/ 38100 h 1005840"/>
                <a:gd name="connsiteX4" fmla="*/ 784860 w 982980"/>
                <a:gd name="connsiteY4" fmla="*/ 83820 h 1005840"/>
                <a:gd name="connsiteX5" fmla="*/ 982980 w 982980"/>
                <a:gd name="connsiteY5" fmla="*/ 114300 h 1005840"/>
                <a:gd name="connsiteX6" fmla="*/ 982980 w 982980"/>
                <a:gd name="connsiteY6" fmla="*/ 106680 h 1005840"/>
                <a:gd name="connsiteX7" fmla="*/ 982980 w 982980"/>
                <a:gd name="connsiteY7" fmla="*/ 723900 h 1005840"/>
                <a:gd name="connsiteX8" fmla="*/ 830580 w 982980"/>
                <a:gd name="connsiteY8" fmla="*/ 1005840 h 1005840"/>
                <a:gd name="connsiteX9" fmla="*/ 579120 w 982980"/>
                <a:gd name="connsiteY9" fmla="*/ 982980 h 1005840"/>
                <a:gd name="connsiteX10" fmla="*/ 563880 w 982980"/>
                <a:gd name="connsiteY10" fmla="*/ 982980 h 1005840"/>
                <a:gd name="connsiteX11" fmla="*/ 579120 w 982980"/>
                <a:gd name="connsiteY11" fmla="*/ 510540 h 1005840"/>
                <a:gd name="connsiteX12" fmla="*/ 350520 w 982980"/>
                <a:gd name="connsiteY12" fmla="*/ 495300 h 1005840"/>
                <a:gd name="connsiteX13" fmla="*/ 350520 w 982980"/>
                <a:gd name="connsiteY13" fmla="*/ 792480 h 1005840"/>
                <a:gd name="connsiteX14" fmla="*/ 243840 w 982980"/>
                <a:gd name="connsiteY14" fmla="*/ 967740 h 1005840"/>
                <a:gd name="connsiteX15" fmla="*/ 0 w 982980"/>
                <a:gd name="connsiteY15" fmla="*/ 944880 h 1005840"/>
                <a:gd name="connsiteX16" fmla="*/ 0 w 982980"/>
                <a:gd name="connsiteY16" fmla="*/ 944880 h 1005840"/>
                <a:gd name="connsiteX17" fmla="*/ 0 w 982980"/>
                <a:gd name="connsiteY17" fmla="*/ 236220 h 1005840"/>
                <a:gd name="connsiteX0" fmla="*/ 0 w 982980"/>
                <a:gd name="connsiteY0" fmla="*/ 198120 h 967740"/>
                <a:gd name="connsiteX1" fmla="*/ 236220 w 982980"/>
                <a:gd name="connsiteY1" fmla="*/ 15240 h 967740"/>
                <a:gd name="connsiteX2" fmla="*/ 381000 w 982980"/>
                <a:gd name="connsiteY2" fmla="*/ 30480 h 967740"/>
                <a:gd name="connsiteX3" fmla="*/ 556260 w 982980"/>
                <a:gd name="connsiteY3" fmla="*/ 0 h 967740"/>
                <a:gd name="connsiteX4" fmla="*/ 784860 w 982980"/>
                <a:gd name="connsiteY4" fmla="*/ 45720 h 967740"/>
                <a:gd name="connsiteX5" fmla="*/ 982980 w 982980"/>
                <a:gd name="connsiteY5" fmla="*/ 76200 h 967740"/>
                <a:gd name="connsiteX6" fmla="*/ 982980 w 982980"/>
                <a:gd name="connsiteY6" fmla="*/ 68580 h 967740"/>
                <a:gd name="connsiteX7" fmla="*/ 982980 w 982980"/>
                <a:gd name="connsiteY7" fmla="*/ 685800 h 967740"/>
                <a:gd name="connsiteX8" fmla="*/ 830580 w 982980"/>
                <a:gd name="connsiteY8" fmla="*/ 967740 h 967740"/>
                <a:gd name="connsiteX9" fmla="*/ 579120 w 982980"/>
                <a:gd name="connsiteY9" fmla="*/ 944880 h 967740"/>
                <a:gd name="connsiteX10" fmla="*/ 563880 w 982980"/>
                <a:gd name="connsiteY10" fmla="*/ 944880 h 967740"/>
                <a:gd name="connsiteX11" fmla="*/ 579120 w 982980"/>
                <a:gd name="connsiteY11" fmla="*/ 472440 h 967740"/>
                <a:gd name="connsiteX12" fmla="*/ 350520 w 982980"/>
                <a:gd name="connsiteY12" fmla="*/ 457200 h 967740"/>
                <a:gd name="connsiteX13" fmla="*/ 350520 w 982980"/>
                <a:gd name="connsiteY13" fmla="*/ 754380 h 967740"/>
                <a:gd name="connsiteX14" fmla="*/ 243840 w 982980"/>
                <a:gd name="connsiteY14" fmla="*/ 929640 h 967740"/>
                <a:gd name="connsiteX15" fmla="*/ 0 w 982980"/>
                <a:gd name="connsiteY15" fmla="*/ 906780 h 967740"/>
                <a:gd name="connsiteX16" fmla="*/ 0 w 982980"/>
                <a:gd name="connsiteY16" fmla="*/ 906780 h 967740"/>
                <a:gd name="connsiteX17" fmla="*/ 0 w 982980"/>
                <a:gd name="connsiteY17" fmla="*/ 198120 h 96774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84860 w 982980"/>
                <a:gd name="connsiteY4" fmla="*/ 3048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92480 w 982980"/>
                <a:gd name="connsiteY4" fmla="*/ 6096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982980 w 1089660"/>
                <a:gd name="connsiteY7" fmla="*/ 67056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1082040 w 1089660"/>
                <a:gd name="connsiteY7" fmla="*/ 86868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63880 w 1089660"/>
                <a:gd name="connsiteY10" fmla="*/ 9296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1007745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381000 w 1120140"/>
                <a:gd name="connsiteY13" fmla="*/ 73914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48768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586740 w 1120140"/>
                <a:gd name="connsiteY9" fmla="*/ 104394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0 w 1120140"/>
                <a:gd name="connsiteY14" fmla="*/ 954405 h 1082040"/>
                <a:gd name="connsiteX15" fmla="*/ 30480 w 112014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90600 w 1097280"/>
                <a:gd name="connsiteY5" fmla="*/ 609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990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7280" h="1082040">
                  <a:moveTo>
                    <a:pt x="7620" y="182880"/>
                  </a:moveTo>
                  <a:lnTo>
                    <a:pt x="243840" y="0"/>
                  </a:lnTo>
                  <a:lnTo>
                    <a:pt x="388620" y="15240"/>
                  </a:lnTo>
                  <a:lnTo>
                    <a:pt x="586740" y="45720"/>
                  </a:lnTo>
                  <a:lnTo>
                    <a:pt x="792480" y="83820"/>
                  </a:lnTo>
                  <a:lnTo>
                    <a:pt x="975360" y="99060"/>
                  </a:lnTo>
                  <a:lnTo>
                    <a:pt x="1097280" y="106680"/>
                  </a:lnTo>
                  <a:lnTo>
                    <a:pt x="1089660" y="868680"/>
                  </a:lnTo>
                  <a:lnTo>
                    <a:pt x="876300" y="1082040"/>
                  </a:lnTo>
                  <a:lnTo>
                    <a:pt x="586740" y="1074420"/>
                  </a:lnTo>
                  <a:lnTo>
                    <a:pt x="586740" y="457200"/>
                  </a:lnTo>
                  <a:lnTo>
                    <a:pt x="464820" y="441960"/>
                  </a:lnTo>
                  <a:lnTo>
                    <a:pt x="464820" y="838200"/>
                  </a:lnTo>
                  <a:lnTo>
                    <a:pt x="251460" y="1007745"/>
                  </a:lnTo>
                  <a:lnTo>
                    <a:pt x="0" y="962025"/>
                  </a:lnTo>
                  <a:lnTo>
                    <a:pt x="7620" y="18288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1" name="Straight Connector 24"/>
            <p:cNvCxnSpPr/>
            <p:nvPr/>
          </p:nvCxnSpPr>
          <p:spPr>
            <a:xfrm flipH="1">
              <a:off x="2995235" y="4326162"/>
              <a:ext cx="723945" cy="320692"/>
            </a:xfrm>
            <a:prstGeom prst="line">
              <a:avLst/>
            </a:prstGeom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>
              <a:off x="7658009" y="4829425"/>
              <a:ext cx="609637" cy="266714"/>
            </a:xfrm>
            <a:prstGeom prst="line">
              <a:avLst/>
            </a:prstGeom>
            <a:ln w="1016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4"/>
            <p:cNvCxnSpPr/>
            <p:nvPr/>
          </p:nvCxnSpPr>
          <p:spPr>
            <a:xfrm flipH="1">
              <a:off x="3185747" y="4013408"/>
              <a:ext cx="381023" cy="160346"/>
            </a:xfrm>
            <a:prstGeom prst="line">
              <a:avLst/>
            </a:prstGeom>
            <a:ln w="1016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4"/>
            <p:cNvCxnSpPr/>
            <p:nvPr/>
          </p:nvCxnSpPr>
          <p:spPr>
            <a:xfrm flipH="1">
              <a:off x="3215910" y="4318224"/>
              <a:ext cx="541371" cy="244488"/>
            </a:xfrm>
            <a:prstGeom prst="line">
              <a:avLst/>
            </a:prstGeom>
            <a:ln w="1016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978703" y="4508734"/>
              <a:ext cx="838252" cy="358794"/>
            </a:xfrm>
            <a:prstGeom prst="line">
              <a:avLst/>
            </a:prstGeom>
            <a:ln w="508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4"/>
            <p:cNvCxnSpPr/>
            <p:nvPr/>
          </p:nvCxnSpPr>
          <p:spPr>
            <a:xfrm>
              <a:off x="7688173" y="4837364"/>
              <a:ext cx="860478" cy="387370"/>
            </a:xfrm>
            <a:prstGeom prst="line">
              <a:avLst/>
            </a:prstGeom>
            <a:ln w="508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4"/>
            <p:cNvCxnSpPr/>
            <p:nvPr/>
          </p:nvCxnSpPr>
          <p:spPr>
            <a:xfrm>
              <a:off x="8008868" y="4508734"/>
              <a:ext cx="296880" cy="130182"/>
            </a:xfrm>
            <a:prstGeom prst="line">
              <a:avLst/>
            </a:prstGeom>
            <a:ln w="1016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4"/>
            <p:cNvCxnSpPr/>
            <p:nvPr/>
          </p:nvCxnSpPr>
          <p:spPr>
            <a:xfrm flipH="1">
              <a:off x="2772971" y="4014996"/>
              <a:ext cx="838252" cy="339743"/>
            </a:xfrm>
            <a:prstGeom prst="line">
              <a:avLst/>
            </a:prstGeom>
            <a:ln w="508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9"/>
            <p:cNvCxnSpPr/>
            <p:nvPr/>
          </p:nvCxnSpPr>
          <p:spPr>
            <a:xfrm flipH="1">
              <a:off x="4411372" y="2032105"/>
              <a:ext cx="7937" cy="55882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rot="300000" flipV="1">
              <a:off x="5916415" y="3065622"/>
              <a:ext cx="344508" cy="32069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44" name="Zone de texte 2"/>
            <p:cNvSpPr txBox="1">
              <a:spLocks noChangeArrowheads="1"/>
            </p:cNvSpPr>
            <p:nvPr/>
          </p:nvSpPr>
          <p:spPr bwMode="auto">
            <a:xfrm>
              <a:off x="6175152" y="2779360"/>
              <a:ext cx="73152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45" name="Zone de texte 2"/>
            <p:cNvSpPr txBox="1">
              <a:spLocks noChangeArrowheads="1"/>
            </p:cNvSpPr>
            <p:nvPr/>
          </p:nvSpPr>
          <p:spPr bwMode="auto">
            <a:xfrm>
              <a:off x="4633372" y="2695540"/>
              <a:ext cx="73152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Connector 14"/>
            <p:cNvCxnSpPr/>
            <p:nvPr/>
          </p:nvCxnSpPr>
          <p:spPr>
            <a:xfrm flipH="1">
              <a:off x="5448073" y="4592876"/>
              <a:ext cx="7938" cy="59375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47" name="Zone de texte 2"/>
            <p:cNvSpPr txBox="1">
              <a:spLocks noChangeArrowheads="1"/>
            </p:cNvSpPr>
            <p:nvPr/>
          </p:nvSpPr>
          <p:spPr bwMode="auto">
            <a:xfrm>
              <a:off x="6444208" y="3789040"/>
              <a:ext cx="73152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48" name="Zone de texte 2"/>
            <p:cNvSpPr txBox="1">
              <a:spLocks noChangeArrowheads="1"/>
            </p:cNvSpPr>
            <p:nvPr/>
          </p:nvSpPr>
          <p:spPr bwMode="auto">
            <a:xfrm>
              <a:off x="4200520" y="3429000"/>
              <a:ext cx="73152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49" name="Zone de texte 2"/>
            <p:cNvSpPr txBox="1">
              <a:spLocks noChangeArrowheads="1"/>
            </p:cNvSpPr>
            <p:nvPr/>
          </p:nvSpPr>
          <p:spPr bwMode="auto">
            <a:xfrm>
              <a:off x="5730652" y="3861048"/>
              <a:ext cx="73152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34 %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13"/>
            <p:cNvCxnSpPr/>
            <p:nvPr/>
          </p:nvCxnSpPr>
          <p:spPr>
            <a:xfrm flipH="1">
              <a:off x="6019608" y="4462694"/>
              <a:ext cx="7938" cy="79379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51" name="Zone de texte 2"/>
            <p:cNvSpPr txBox="1">
              <a:spLocks noChangeArrowheads="1"/>
            </p:cNvSpPr>
            <p:nvPr/>
          </p:nvSpPr>
          <p:spPr bwMode="auto">
            <a:xfrm>
              <a:off x="3078892" y="2131660"/>
              <a:ext cx="93726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52" name="Zone de texte 2"/>
            <p:cNvSpPr txBox="1">
              <a:spLocks noChangeArrowheads="1"/>
            </p:cNvSpPr>
            <p:nvPr/>
          </p:nvSpPr>
          <p:spPr bwMode="auto">
            <a:xfrm>
              <a:off x="2339752" y="3701380"/>
              <a:ext cx="93726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53" name="Zone de texte 2"/>
            <p:cNvSpPr txBox="1">
              <a:spLocks noChangeArrowheads="1"/>
            </p:cNvSpPr>
            <p:nvPr/>
          </p:nvSpPr>
          <p:spPr bwMode="auto">
            <a:xfrm>
              <a:off x="4229512" y="5034880"/>
              <a:ext cx="93726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53 %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54" name="Zone de texte 2"/>
            <p:cNvSpPr txBox="1">
              <a:spLocks noChangeArrowheads="1"/>
            </p:cNvSpPr>
            <p:nvPr/>
          </p:nvSpPr>
          <p:spPr bwMode="auto">
            <a:xfrm>
              <a:off x="7057167" y="5048850"/>
              <a:ext cx="93726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55" name="Zone de texte 2"/>
            <p:cNvSpPr txBox="1">
              <a:spLocks noChangeArrowheads="1"/>
            </p:cNvSpPr>
            <p:nvPr/>
          </p:nvSpPr>
          <p:spPr bwMode="auto">
            <a:xfrm>
              <a:off x="7179087" y="2551395"/>
              <a:ext cx="93726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0 %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Straight Connector 13"/>
            <p:cNvCxnSpPr/>
            <p:nvPr/>
          </p:nvCxnSpPr>
          <p:spPr>
            <a:xfrm flipH="1">
              <a:off x="6035484" y="4481745"/>
              <a:ext cx="220677" cy="16987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2"/>
            <p:cNvCxnSpPr/>
            <p:nvPr/>
          </p:nvCxnSpPr>
          <p:spPr>
            <a:xfrm>
              <a:off x="5189295" y="4540485"/>
              <a:ext cx="838252" cy="10954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2"/>
            <p:cNvCxnSpPr/>
            <p:nvPr/>
          </p:nvCxnSpPr>
          <p:spPr>
            <a:xfrm>
              <a:off x="5197232" y="4356326"/>
              <a:ext cx="838252" cy="10954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3"/>
            <p:cNvCxnSpPr/>
            <p:nvPr/>
          </p:nvCxnSpPr>
          <p:spPr>
            <a:xfrm flipH="1">
              <a:off x="6043422" y="4289647"/>
              <a:ext cx="220676" cy="1698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gner un rectangle avec un coin diagonal 28"/>
            <p:cNvSpPr/>
            <p:nvPr/>
          </p:nvSpPr>
          <p:spPr>
            <a:xfrm>
              <a:off x="7230945" y="3343448"/>
              <a:ext cx="908106" cy="1678075"/>
            </a:xfrm>
            <a:custGeom>
              <a:avLst/>
              <a:gdLst>
                <a:gd name="connsiteX0" fmla="*/ 0 w 982980"/>
                <a:gd name="connsiteY0" fmla="*/ 0 h 830580"/>
                <a:gd name="connsiteX1" fmla="*/ 98298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830580 h 830580"/>
                <a:gd name="connsiteX4" fmla="*/ 982980 w 982980"/>
                <a:gd name="connsiteY4" fmla="*/ 830580 h 830580"/>
                <a:gd name="connsiteX5" fmla="*/ 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0 h 830580"/>
                <a:gd name="connsiteX0" fmla="*/ 0 w 982980"/>
                <a:gd name="connsiteY0" fmla="*/ 0 h 830580"/>
                <a:gd name="connsiteX1" fmla="*/ 28194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0 h 830580"/>
                <a:gd name="connsiteX4" fmla="*/ 982980 w 982980"/>
                <a:gd name="connsiteY4" fmla="*/ 830580 h 830580"/>
                <a:gd name="connsiteX5" fmla="*/ 98298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830580 h 830580"/>
                <a:gd name="connsiteX8" fmla="*/ 0 w 982980"/>
                <a:gd name="connsiteY8" fmla="*/ 0 h 83058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982980 w 982980"/>
                <a:gd name="connsiteY2" fmla="*/ 160020 h 990600"/>
                <a:gd name="connsiteX3" fmla="*/ 982980 w 982980"/>
                <a:gd name="connsiteY3" fmla="*/ 160020 h 990600"/>
                <a:gd name="connsiteX4" fmla="*/ 982980 w 982980"/>
                <a:gd name="connsiteY4" fmla="*/ 990600 h 990600"/>
                <a:gd name="connsiteX5" fmla="*/ 982980 w 982980"/>
                <a:gd name="connsiteY5" fmla="*/ 990600 h 990600"/>
                <a:gd name="connsiteX6" fmla="*/ 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982980 w 982980"/>
                <a:gd name="connsiteY3" fmla="*/ 160020 h 990600"/>
                <a:gd name="connsiteX4" fmla="*/ 982980 w 982980"/>
                <a:gd name="connsiteY4" fmla="*/ 160020 h 990600"/>
                <a:gd name="connsiteX5" fmla="*/ 982980 w 982980"/>
                <a:gd name="connsiteY5" fmla="*/ 990600 h 990600"/>
                <a:gd name="connsiteX6" fmla="*/ 98298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82980 w 982980"/>
                <a:gd name="connsiteY6" fmla="*/ 990600 h 990600"/>
                <a:gd name="connsiteX7" fmla="*/ 98298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990600 h 990600"/>
                <a:gd name="connsiteX8" fmla="*/ 98298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75438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541020 w 982980"/>
                <a:gd name="connsiteY10" fmla="*/ 97536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69342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243840 w 982980"/>
                <a:gd name="connsiteY10" fmla="*/ 10134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77724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8600 w 982980"/>
                <a:gd name="connsiteY9" fmla="*/ 838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098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1013460 h 1013460"/>
                <a:gd name="connsiteX10" fmla="*/ 0 w 982980"/>
                <a:gd name="connsiteY10" fmla="*/ 990600 h 1013460"/>
                <a:gd name="connsiteX11" fmla="*/ 0 w 982980"/>
                <a:gd name="connsiteY11" fmla="*/ 990600 h 1013460"/>
                <a:gd name="connsiteX12" fmla="*/ 0 w 982980"/>
                <a:gd name="connsiteY12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10134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7660 w 982980"/>
                <a:gd name="connsiteY9" fmla="*/ 8610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47700 w 982980"/>
                <a:gd name="connsiteY9" fmla="*/ 9296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0040 w 982980"/>
                <a:gd name="connsiteY9" fmla="*/ 3962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93420 w 982980"/>
                <a:gd name="connsiteY9" fmla="*/ 73152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548640 w 982980"/>
                <a:gd name="connsiteY9" fmla="*/ 44958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69620 w 982980"/>
                <a:gd name="connsiteY9" fmla="*/ 7467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4800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61060 w 982980"/>
                <a:gd name="connsiteY9" fmla="*/ 7467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78180 w 982980"/>
                <a:gd name="connsiteY9" fmla="*/ 85344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62940 w 982980"/>
                <a:gd name="connsiteY9" fmla="*/ 85344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45820 w 982980"/>
                <a:gd name="connsiteY9" fmla="*/ 944880 h 1013460"/>
                <a:gd name="connsiteX10" fmla="*/ 662940 w 982980"/>
                <a:gd name="connsiteY10" fmla="*/ 853440 h 1013460"/>
                <a:gd name="connsiteX11" fmla="*/ 670560 w 982980"/>
                <a:gd name="connsiteY11" fmla="*/ 480060 h 1013460"/>
                <a:gd name="connsiteX12" fmla="*/ 548640 w 982980"/>
                <a:gd name="connsiteY12" fmla="*/ 449580 h 1013460"/>
                <a:gd name="connsiteX13" fmla="*/ 320040 w 982980"/>
                <a:gd name="connsiteY13" fmla="*/ 396240 h 1013460"/>
                <a:gd name="connsiteX14" fmla="*/ 327660 w 982980"/>
                <a:gd name="connsiteY14" fmla="*/ 861060 h 1013460"/>
                <a:gd name="connsiteX15" fmla="*/ 243840 w 982980"/>
                <a:gd name="connsiteY15" fmla="*/ 1013460 h 1013460"/>
                <a:gd name="connsiteX16" fmla="*/ 0 w 982980"/>
                <a:gd name="connsiteY16" fmla="*/ 990600 h 1013460"/>
                <a:gd name="connsiteX17" fmla="*/ 0 w 982980"/>
                <a:gd name="connsiteY17" fmla="*/ 990600 h 1013460"/>
                <a:gd name="connsiteX18" fmla="*/ 0 w 982980"/>
                <a:gd name="connsiteY18" fmla="*/ 160020 h 101346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70560 w 982980"/>
                <a:gd name="connsiteY11" fmla="*/ 48006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71628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85800 w 982980"/>
                <a:gd name="connsiteY10" fmla="*/ 83058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27660 w 982980"/>
                <a:gd name="connsiteY14" fmla="*/ 86106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251460 w 982980"/>
                <a:gd name="connsiteY14" fmla="*/ 4191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49530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27660 w 982980"/>
                <a:gd name="connsiteY13" fmla="*/ 5029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6002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5240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982980 w 982980"/>
                <a:gd name="connsiteY4" fmla="*/ 160020 h 1051560"/>
                <a:gd name="connsiteX5" fmla="*/ 982980 w 982980"/>
                <a:gd name="connsiteY5" fmla="*/ 15240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28194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281940 h 1051560"/>
                <a:gd name="connsiteX0" fmla="*/ 0 w 982980"/>
                <a:gd name="connsiteY0" fmla="*/ 236220 h 1005840"/>
                <a:gd name="connsiteX1" fmla="*/ 236220 w 982980"/>
                <a:gd name="connsiteY1" fmla="*/ 53340 h 1005840"/>
                <a:gd name="connsiteX2" fmla="*/ 327660 w 982980"/>
                <a:gd name="connsiteY2" fmla="*/ 0 h 1005840"/>
                <a:gd name="connsiteX3" fmla="*/ 556260 w 982980"/>
                <a:gd name="connsiteY3" fmla="*/ 38100 h 1005840"/>
                <a:gd name="connsiteX4" fmla="*/ 784860 w 982980"/>
                <a:gd name="connsiteY4" fmla="*/ 83820 h 1005840"/>
                <a:gd name="connsiteX5" fmla="*/ 982980 w 982980"/>
                <a:gd name="connsiteY5" fmla="*/ 114300 h 1005840"/>
                <a:gd name="connsiteX6" fmla="*/ 982980 w 982980"/>
                <a:gd name="connsiteY6" fmla="*/ 106680 h 1005840"/>
                <a:gd name="connsiteX7" fmla="*/ 982980 w 982980"/>
                <a:gd name="connsiteY7" fmla="*/ 723900 h 1005840"/>
                <a:gd name="connsiteX8" fmla="*/ 830580 w 982980"/>
                <a:gd name="connsiteY8" fmla="*/ 1005840 h 1005840"/>
                <a:gd name="connsiteX9" fmla="*/ 579120 w 982980"/>
                <a:gd name="connsiteY9" fmla="*/ 982980 h 1005840"/>
                <a:gd name="connsiteX10" fmla="*/ 563880 w 982980"/>
                <a:gd name="connsiteY10" fmla="*/ 982980 h 1005840"/>
                <a:gd name="connsiteX11" fmla="*/ 579120 w 982980"/>
                <a:gd name="connsiteY11" fmla="*/ 510540 h 1005840"/>
                <a:gd name="connsiteX12" fmla="*/ 350520 w 982980"/>
                <a:gd name="connsiteY12" fmla="*/ 495300 h 1005840"/>
                <a:gd name="connsiteX13" fmla="*/ 350520 w 982980"/>
                <a:gd name="connsiteY13" fmla="*/ 792480 h 1005840"/>
                <a:gd name="connsiteX14" fmla="*/ 243840 w 982980"/>
                <a:gd name="connsiteY14" fmla="*/ 967740 h 1005840"/>
                <a:gd name="connsiteX15" fmla="*/ 0 w 982980"/>
                <a:gd name="connsiteY15" fmla="*/ 944880 h 1005840"/>
                <a:gd name="connsiteX16" fmla="*/ 0 w 982980"/>
                <a:gd name="connsiteY16" fmla="*/ 944880 h 1005840"/>
                <a:gd name="connsiteX17" fmla="*/ 0 w 982980"/>
                <a:gd name="connsiteY17" fmla="*/ 236220 h 1005840"/>
                <a:gd name="connsiteX0" fmla="*/ 0 w 982980"/>
                <a:gd name="connsiteY0" fmla="*/ 198120 h 967740"/>
                <a:gd name="connsiteX1" fmla="*/ 236220 w 982980"/>
                <a:gd name="connsiteY1" fmla="*/ 15240 h 967740"/>
                <a:gd name="connsiteX2" fmla="*/ 381000 w 982980"/>
                <a:gd name="connsiteY2" fmla="*/ 30480 h 967740"/>
                <a:gd name="connsiteX3" fmla="*/ 556260 w 982980"/>
                <a:gd name="connsiteY3" fmla="*/ 0 h 967740"/>
                <a:gd name="connsiteX4" fmla="*/ 784860 w 982980"/>
                <a:gd name="connsiteY4" fmla="*/ 45720 h 967740"/>
                <a:gd name="connsiteX5" fmla="*/ 982980 w 982980"/>
                <a:gd name="connsiteY5" fmla="*/ 76200 h 967740"/>
                <a:gd name="connsiteX6" fmla="*/ 982980 w 982980"/>
                <a:gd name="connsiteY6" fmla="*/ 68580 h 967740"/>
                <a:gd name="connsiteX7" fmla="*/ 982980 w 982980"/>
                <a:gd name="connsiteY7" fmla="*/ 685800 h 967740"/>
                <a:gd name="connsiteX8" fmla="*/ 830580 w 982980"/>
                <a:gd name="connsiteY8" fmla="*/ 967740 h 967740"/>
                <a:gd name="connsiteX9" fmla="*/ 579120 w 982980"/>
                <a:gd name="connsiteY9" fmla="*/ 944880 h 967740"/>
                <a:gd name="connsiteX10" fmla="*/ 563880 w 982980"/>
                <a:gd name="connsiteY10" fmla="*/ 944880 h 967740"/>
                <a:gd name="connsiteX11" fmla="*/ 579120 w 982980"/>
                <a:gd name="connsiteY11" fmla="*/ 472440 h 967740"/>
                <a:gd name="connsiteX12" fmla="*/ 350520 w 982980"/>
                <a:gd name="connsiteY12" fmla="*/ 457200 h 967740"/>
                <a:gd name="connsiteX13" fmla="*/ 350520 w 982980"/>
                <a:gd name="connsiteY13" fmla="*/ 754380 h 967740"/>
                <a:gd name="connsiteX14" fmla="*/ 243840 w 982980"/>
                <a:gd name="connsiteY14" fmla="*/ 929640 h 967740"/>
                <a:gd name="connsiteX15" fmla="*/ 0 w 982980"/>
                <a:gd name="connsiteY15" fmla="*/ 906780 h 967740"/>
                <a:gd name="connsiteX16" fmla="*/ 0 w 982980"/>
                <a:gd name="connsiteY16" fmla="*/ 906780 h 967740"/>
                <a:gd name="connsiteX17" fmla="*/ 0 w 982980"/>
                <a:gd name="connsiteY17" fmla="*/ 198120 h 96774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84860 w 982980"/>
                <a:gd name="connsiteY4" fmla="*/ 3048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92480 w 982980"/>
                <a:gd name="connsiteY4" fmla="*/ 6096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982980 w 1089660"/>
                <a:gd name="connsiteY7" fmla="*/ 67056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1082040 w 1089660"/>
                <a:gd name="connsiteY7" fmla="*/ 86868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63880 w 1089660"/>
                <a:gd name="connsiteY10" fmla="*/ 9296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1007745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381000 w 1120140"/>
                <a:gd name="connsiteY13" fmla="*/ 73914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48768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586740 w 1120140"/>
                <a:gd name="connsiteY9" fmla="*/ 104394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0 w 1120140"/>
                <a:gd name="connsiteY14" fmla="*/ 954405 h 1082040"/>
                <a:gd name="connsiteX15" fmla="*/ 30480 w 112014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90600 w 1097280"/>
                <a:gd name="connsiteY5" fmla="*/ 609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274320 w 1097280"/>
                <a:gd name="connsiteY0" fmla="*/ 20574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274320 w 1097280"/>
                <a:gd name="connsiteY15" fmla="*/ 205740 h 1082040"/>
                <a:gd name="connsiteX0" fmla="*/ 121920 w 944880"/>
                <a:gd name="connsiteY0" fmla="*/ 205740 h 1082040"/>
                <a:gd name="connsiteX1" fmla="*/ 91440 w 944880"/>
                <a:gd name="connsiteY1" fmla="*/ 0 h 1082040"/>
                <a:gd name="connsiteX2" fmla="*/ 236220 w 944880"/>
                <a:gd name="connsiteY2" fmla="*/ 15240 h 1082040"/>
                <a:gd name="connsiteX3" fmla="*/ 434340 w 944880"/>
                <a:gd name="connsiteY3" fmla="*/ 45720 h 1082040"/>
                <a:gd name="connsiteX4" fmla="*/ 640080 w 944880"/>
                <a:gd name="connsiteY4" fmla="*/ 83820 h 1082040"/>
                <a:gd name="connsiteX5" fmla="*/ 822960 w 944880"/>
                <a:gd name="connsiteY5" fmla="*/ 106680 h 1082040"/>
                <a:gd name="connsiteX6" fmla="*/ 944880 w 944880"/>
                <a:gd name="connsiteY6" fmla="*/ 106680 h 1082040"/>
                <a:gd name="connsiteX7" fmla="*/ 937260 w 944880"/>
                <a:gd name="connsiteY7" fmla="*/ 868680 h 1082040"/>
                <a:gd name="connsiteX8" fmla="*/ 723900 w 944880"/>
                <a:gd name="connsiteY8" fmla="*/ 1082040 h 1082040"/>
                <a:gd name="connsiteX9" fmla="*/ 434340 w 944880"/>
                <a:gd name="connsiteY9" fmla="*/ 1074420 h 1082040"/>
                <a:gd name="connsiteX10" fmla="*/ 434340 w 944880"/>
                <a:gd name="connsiteY10" fmla="*/ 457200 h 1082040"/>
                <a:gd name="connsiteX11" fmla="*/ 312420 w 944880"/>
                <a:gd name="connsiteY11" fmla="*/ 441960 h 1082040"/>
                <a:gd name="connsiteX12" fmla="*/ 312420 w 944880"/>
                <a:gd name="connsiteY12" fmla="*/ 838200 h 1082040"/>
                <a:gd name="connsiteX13" fmla="*/ 99060 w 944880"/>
                <a:gd name="connsiteY13" fmla="*/ 1007745 h 1082040"/>
                <a:gd name="connsiteX14" fmla="*/ 0 w 944880"/>
                <a:gd name="connsiteY14" fmla="*/ 988695 h 1082040"/>
                <a:gd name="connsiteX15" fmla="*/ 121920 w 944880"/>
                <a:gd name="connsiteY15" fmla="*/ 205740 h 1082040"/>
                <a:gd name="connsiteX0" fmla="*/ 121920 w 944880"/>
                <a:gd name="connsiteY0" fmla="*/ 205740 h 1082040"/>
                <a:gd name="connsiteX1" fmla="*/ 91440 w 944880"/>
                <a:gd name="connsiteY1" fmla="*/ 0 h 1082040"/>
                <a:gd name="connsiteX2" fmla="*/ 236220 w 944880"/>
                <a:gd name="connsiteY2" fmla="*/ 15240 h 1082040"/>
                <a:gd name="connsiteX3" fmla="*/ 434340 w 944880"/>
                <a:gd name="connsiteY3" fmla="*/ 45720 h 1082040"/>
                <a:gd name="connsiteX4" fmla="*/ 640080 w 944880"/>
                <a:gd name="connsiteY4" fmla="*/ 83820 h 1082040"/>
                <a:gd name="connsiteX5" fmla="*/ 822960 w 944880"/>
                <a:gd name="connsiteY5" fmla="*/ 106680 h 1082040"/>
                <a:gd name="connsiteX6" fmla="*/ 944880 w 944880"/>
                <a:gd name="connsiteY6" fmla="*/ 106680 h 1082040"/>
                <a:gd name="connsiteX7" fmla="*/ 937260 w 944880"/>
                <a:gd name="connsiteY7" fmla="*/ 868680 h 1082040"/>
                <a:gd name="connsiteX8" fmla="*/ 723900 w 944880"/>
                <a:gd name="connsiteY8" fmla="*/ 1082040 h 1082040"/>
                <a:gd name="connsiteX9" fmla="*/ 434340 w 944880"/>
                <a:gd name="connsiteY9" fmla="*/ 1074420 h 1082040"/>
                <a:gd name="connsiteX10" fmla="*/ 434340 w 944880"/>
                <a:gd name="connsiteY10" fmla="*/ 457200 h 1082040"/>
                <a:gd name="connsiteX11" fmla="*/ 312420 w 944880"/>
                <a:gd name="connsiteY11" fmla="*/ 441960 h 1082040"/>
                <a:gd name="connsiteX12" fmla="*/ 312420 w 944880"/>
                <a:gd name="connsiteY12" fmla="*/ 838200 h 1082040"/>
                <a:gd name="connsiteX13" fmla="*/ 312420 w 944880"/>
                <a:gd name="connsiteY13" fmla="*/ 1059180 h 1082040"/>
                <a:gd name="connsiteX14" fmla="*/ 0 w 944880"/>
                <a:gd name="connsiteY14" fmla="*/ 988695 h 1082040"/>
                <a:gd name="connsiteX15" fmla="*/ 121920 w 944880"/>
                <a:gd name="connsiteY15" fmla="*/ 205740 h 1082040"/>
                <a:gd name="connsiteX0" fmla="*/ 0 w 1051560"/>
                <a:gd name="connsiteY0" fmla="*/ 746760 h 1082040"/>
                <a:gd name="connsiteX1" fmla="*/ 198120 w 1051560"/>
                <a:gd name="connsiteY1" fmla="*/ 0 h 1082040"/>
                <a:gd name="connsiteX2" fmla="*/ 342900 w 1051560"/>
                <a:gd name="connsiteY2" fmla="*/ 15240 h 1082040"/>
                <a:gd name="connsiteX3" fmla="*/ 541020 w 1051560"/>
                <a:gd name="connsiteY3" fmla="*/ 45720 h 1082040"/>
                <a:gd name="connsiteX4" fmla="*/ 746760 w 1051560"/>
                <a:gd name="connsiteY4" fmla="*/ 83820 h 1082040"/>
                <a:gd name="connsiteX5" fmla="*/ 929640 w 1051560"/>
                <a:gd name="connsiteY5" fmla="*/ 106680 h 1082040"/>
                <a:gd name="connsiteX6" fmla="*/ 1051560 w 1051560"/>
                <a:gd name="connsiteY6" fmla="*/ 106680 h 1082040"/>
                <a:gd name="connsiteX7" fmla="*/ 1043940 w 1051560"/>
                <a:gd name="connsiteY7" fmla="*/ 868680 h 1082040"/>
                <a:gd name="connsiteX8" fmla="*/ 830580 w 1051560"/>
                <a:gd name="connsiteY8" fmla="*/ 1082040 h 1082040"/>
                <a:gd name="connsiteX9" fmla="*/ 541020 w 1051560"/>
                <a:gd name="connsiteY9" fmla="*/ 1074420 h 1082040"/>
                <a:gd name="connsiteX10" fmla="*/ 541020 w 1051560"/>
                <a:gd name="connsiteY10" fmla="*/ 457200 h 1082040"/>
                <a:gd name="connsiteX11" fmla="*/ 419100 w 1051560"/>
                <a:gd name="connsiteY11" fmla="*/ 441960 h 1082040"/>
                <a:gd name="connsiteX12" fmla="*/ 419100 w 1051560"/>
                <a:gd name="connsiteY12" fmla="*/ 838200 h 1082040"/>
                <a:gd name="connsiteX13" fmla="*/ 419100 w 1051560"/>
                <a:gd name="connsiteY13" fmla="*/ 1059180 h 1082040"/>
                <a:gd name="connsiteX14" fmla="*/ 106680 w 1051560"/>
                <a:gd name="connsiteY14" fmla="*/ 988695 h 1082040"/>
                <a:gd name="connsiteX15" fmla="*/ 0 w 1051560"/>
                <a:gd name="connsiteY15" fmla="*/ 746760 h 1082040"/>
                <a:gd name="connsiteX0" fmla="*/ 0 w 1051560"/>
                <a:gd name="connsiteY0" fmla="*/ 731520 h 1066800"/>
                <a:gd name="connsiteX1" fmla="*/ 0 w 1051560"/>
                <a:gd name="connsiteY1" fmla="*/ 167640 h 1066800"/>
                <a:gd name="connsiteX2" fmla="*/ 342900 w 1051560"/>
                <a:gd name="connsiteY2" fmla="*/ 0 h 1066800"/>
                <a:gd name="connsiteX3" fmla="*/ 541020 w 1051560"/>
                <a:gd name="connsiteY3" fmla="*/ 30480 h 1066800"/>
                <a:gd name="connsiteX4" fmla="*/ 746760 w 1051560"/>
                <a:gd name="connsiteY4" fmla="*/ 68580 h 1066800"/>
                <a:gd name="connsiteX5" fmla="*/ 929640 w 1051560"/>
                <a:gd name="connsiteY5" fmla="*/ 91440 h 1066800"/>
                <a:gd name="connsiteX6" fmla="*/ 1051560 w 1051560"/>
                <a:gd name="connsiteY6" fmla="*/ 91440 h 1066800"/>
                <a:gd name="connsiteX7" fmla="*/ 1043940 w 1051560"/>
                <a:gd name="connsiteY7" fmla="*/ 853440 h 1066800"/>
                <a:gd name="connsiteX8" fmla="*/ 830580 w 1051560"/>
                <a:gd name="connsiteY8" fmla="*/ 1066800 h 1066800"/>
                <a:gd name="connsiteX9" fmla="*/ 541020 w 1051560"/>
                <a:gd name="connsiteY9" fmla="*/ 1059180 h 1066800"/>
                <a:gd name="connsiteX10" fmla="*/ 541020 w 1051560"/>
                <a:gd name="connsiteY10" fmla="*/ 441960 h 1066800"/>
                <a:gd name="connsiteX11" fmla="*/ 419100 w 1051560"/>
                <a:gd name="connsiteY11" fmla="*/ 426720 h 1066800"/>
                <a:gd name="connsiteX12" fmla="*/ 419100 w 1051560"/>
                <a:gd name="connsiteY12" fmla="*/ 822960 h 1066800"/>
                <a:gd name="connsiteX13" fmla="*/ 419100 w 1051560"/>
                <a:gd name="connsiteY13" fmla="*/ 1043940 h 1066800"/>
                <a:gd name="connsiteX14" fmla="*/ 106680 w 1051560"/>
                <a:gd name="connsiteY14" fmla="*/ 973455 h 1066800"/>
                <a:gd name="connsiteX15" fmla="*/ 0 w 1051560"/>
                <a:gd name="connsiteY15" fmla="*/ 731520 h 1066800"/>
                <a:gd name="connsiteX0" fmla="*/ 0 w 1051560"/>
                <a:gd name="connsiteY0" fmla="*/ 1120140 h 1455420"/>
                <a:gd name="connsiteX1" fmla="*/ 0 w 1051560"/>
                <a:gd name="connsiteY1" fmla="*/ 556260 h 1455420"/>
                <a:gd name="connsiteX2" fmla="*/ 861060 w 1051560"/>
                <a:gd name="connsiteY2" fmla="*/ 0 h 1455420"/>
                <a:gd name="connsiteX3" fmla="*/ 541020 w 1051560"/>
                <a:gd name="connsiteY3" fmla="*/ 419100 h 1455420"/>
                <a:gd name="connsiteX4" fmla="*/ 746760 w 1051560"/>
                <a:gd name="connsiteY4" fmla="*/ 457200 h 1455420"/>
                <a:gd name="connsiteX5" fmla="*/ 929640 w 1051560"/>
                <a:gd name="connsiteY5" fmla="*/ 480060 h 1455420"/>
                <a:gd name="connsiteX6" fmla="*/ 1051560 w 1051560"/>
                <a:gd name="connsiteY6" fmla="*/ 480060 h 1455420"/>
                <a:gd name="connsiteX7" fmla="*/ 1043940 w 1051560"/>
                <a:gd name="connsiteY7" fmla="*/ 1242060 h 1455420"/>
                <a:gd name="connsiteX8" fmla="*/ 830580 w 1051560"/>
                <a:gd name="connsiteY8" fmla="*/ 1455420 h 1455420"/>
                <a:gd name="connsiteX9" fmla="*/ 541020 w 1051560"/>
                <a:gd name="connsiteY9" fmla="*/ 1447800 h 1455420"/>
                <a:gd name="connsiteX10" fmla="*/ 541020 w 1051560"/>
                <a:gd name="connsiteY10" fmla="*/ 830580 h 1455420"/>
                <a:gd name="connsiteX11" fmla="*/ 419100 w 1051560"/>
                <a:gd name="connsiteY11" fmla="*/ 815340 h 1455420"/>
                <a:gd name="connsiteX12" fmla="*/ 419100 w 1051560"/>
                <a:gd name="connsiteY12" fmla="*/ 1211580 h 1455420"/>
                <a:gd name="connsiteX13" fmla="*/ 419100 w 1051560"/>
                <a:gd name="connsiteY13" fmla="*/ 1432560 h 1455420"/>
                <a:gd name="connsiteX14" fmla="*/ 106680 w 1051560"/>
                <a:gd name="connsiteY14" fmla="*/ 1362075 h 1455420"/>
                <a:gd name="connsiteX15" fmla="*/ 0 w 1051560"/>
                <a:gd name="connsiteY15" fmla="*/ 1120140 h 1455420"/>
                <a:gd name="connsiteX0" fmla="*/ 0 w 1051560"/>
                <a:gd name="connsiteY0" fmla="*/ 1120140 h 1455420"/>
                <a:gd name="connsiteX1" fmla="*/ 0 w 1051560"/>
                <a:gd name="connsiteY1" fmla="*/ 556260 h 1455420"/>
                <a:gd name="connsiteX2" fmla="*/ 861060 w 1051560"/>
                <a:gd name="connsiteY2" fmla="*/ 0 h 1455420"/>
                <a:gd name="connsiteX3" fmla="*/ 838200 w 1051560"/>
                <a:gd name="connsiteY3" fmla="*/ 281940 h 1455420"/>
                <a:gd name="connsiteX4" fmla="*/ 746760 w 1051560"/>
                <a:gd name="connsiteY4" fmla="*/ 457200 h 1455420"/>
                <a:gd name="connsiteX5" fmla="*/ 929640 w 1051560"/>
                <a:gd name="connsiteY5" fmla="*/ 480060 h 1455420"/>
                <a:gd name="connsiteX6" fmla="*/ 1051560 w 1051560"/>
                <a:gd name="connsiteY6" fmla="*/ 480060 h 1455420"/>
                <a:gd name="connsiteX7" fmla="*/ 1043940 w 1051560"/>
                <a:gd name="connsiteY7" fmla="*/ 1242060 h 1455420"/>
                <a:gd name="connsiteX8" fmla="*/ 830580 w 1051560"/>
                <a:gd name="connsiteY8" fmla="*/ 1455420 h 1455420"/>
                <a:gd name="connsiteX9" fmla="*/ 541020 w 1051560"/>
                <a:gd name="connsiteY9" fmla="*/ 1447800 h 1455420"/>
                <a:gd name="connsiteX10" fmla="*/ 541020 w 1051560"/>
                <a:gd name="connsiteY10" fmla="*/ 830580 h 1455420"/>
                <a:gd name="connsiteX11" fmla="*/ 419100 w 1051560"/>
                <a:gd name="connsiteY11" fmla="*/ 815340 h 1455420"/>
                <a:gd name="connsiteX12" fmla="*/ 419100 w 1051560"/>
                <a:gd name="connsiteY12" fmla="*/ 1211580 h 1455420"/>
                <a:gd name="connsiteX13" fmla="*/ 419100 w 1051560"/>
                <a:gd name="connsiteY13" fmla="*/ 1432560 h 1455420"/>
                <a:gd name="connsiteX14" fmla="*/ 106680 w 1051560"/>
                <a:gd name="connsiteY14" fmla="*/ 1362075 h 1455420"/>
                <a:gd name="connsiteX15" fmla="*/ 0 w 1051560"/>
                <a:gd name="connsiteY15" fmla="*/ 1120140 h 1455420"/>
                <a:gd name="connsiteX0" fmla="*/ 0 w 1066800"/>
                <a:gd name="connsiteY0" fmla="*/ 1120140 h 1455420"/>
                <a:gd name="connsiteX1" fmla="*/ 0 w 1066800"/>
                <a:gd name="connsiteY1" fmla="*/ 556260 h 1455420"/>
                <a:gd name="connsiteX2" fmla="*/ 861060 w 1066800"/>
                <a:gd name="connsiteY2" fmla="*/ 0 h 1455420"/>
                <a:gd name="connsiteX3" fmla="*/ 1066800 w 1066800"/>
                <a:gd name="connsiteY3" fmla="*/ 152400 h 1455420"/>
                <a:gd name="connsiteX4" fmla="*/ 746760 w 1066800"/>
                <a:gd name="connsiteY4" fmla="*/ 457200 h 1455420"/>
                <a:gd name="connsiteX5" fmla="*/ 929640 w 1066800"/>
                <a:gd name="connsiteY5" fmla="*/ 480060 h 1455420"/>
                <a:gd name="connsiteX6" fmla="*/ 1051560 w 1066800"/>
                <a:gd name="connsiteY6" fmla="*/ 480060 h 1455420"/>
                <a:gd name="connsiteX7" fmla="*/ 1043940 w 1066800"/>
                <a:gd name="connsiteY7" fmla="*/ 1242060 h 1455420"/>
                <a:gd name="connsiteX8" fmla="*/ 830580 w 1066800"/>
                <a:gd name="connsiteY8" fmla="*/ 1455420 h 1455420"/>
                <a:gd name="connsiteX9" fmla="*/ 541020 w 1066800"/>
                <a:gd name="connsiteY9" fmla="*/ 1447800 h 1455420"/>
                <a:gd name="connsiteX10" fmla="*/ 541020 w 1066800"/>
                <a:gd name="connsiteY10" fmla="*/ 830580 h 1455420"/>
                <a:gd name="connsiteX11" fmla="*/ 419100 w 1066800"/>
                <a:gd name="connsiteY11" fmla="*/ 815340 h 1455420"/>
                <a:gd name="connsiteX12" fmla="*/ 419100 w 1066800"/>
                <a:gd name="connsiteY12" fmla="*/ 1211580 h 1455420"/>
                <a:gd name="connsiteX13" fmla="*/ 419100 w 1066800"/>
                <a:gd name="connsiteY13" fmla="*/ 1432560 h 1455420"/>
                <a:gd name="connsiteX14" fmla="*/ 106680 w 1066800"/>
                <a:gd name="connsiteY14" fmla="*/ 1362075 h 1455420"/>
                <a:gd name="connsiteX15" fmla="*/ 0 w 1066800"/>
                <a:gd name="connsiteY15" fmla="*/ 1120140 h 1455420"/>
                <a:gd name="connsiteX0" fmla="*/ 0 w 1104900"/>
                <a:gd name="connsiteY0" fmla="*/ 1120140 h 1455420"/>
                <a:gd name="connsiteX1" fmla="*/ 0 w 1104900"/>
                <a:gd name="connsiteY1" fmla="*/ 556260 h 1455420"/>
                <a:gd name="connsiteX2" fmla="*/ 861060 w 1104900"/>
                <a:gd name="connsiteY2" fmla="*/ 0 h 1455420"/>
                <a:gd name="connsiteX3" fmla="*/ 1066800 w 1104900"/>
                <a:gd name="connsiteY3" fmla="*/ 152400 h 1455420"/>
                <a:gd name="connsiteX4" fmla="*/ 1104900 w 1104900"/>
                <a:gd name="connsiteY4" fmla="*/ 1234440 h 1455420"/>
                <a:gd name="connsiteX5" fmla="*/ 929640 w 1104900"/>
                <a:gd name="connsiteY5" fmla="*/ 480060 h 1455420"/>
                <a:gd name="connsiteX6" fmla="*/ 1051560 w 1104900"/>
                <a:gd name="connsiteY6" fmla="*/ 480060 h 1455420"/>
                <a:gd name="connsiteX7" fmla="*/ 1043940 w 1104900"/>
                <a:gd name="connsiteY7" fmla="*/ 1242060 h 1455420"/>
                <a:gd name="connsiteX8" fmla="*/ 830580 w 1104900"/>
                <a:gd name="connsiteY8" fmla="*/ 1455420 h 1455420"/>
                <a:gd name="connsiteX9" fmla="*/ 541020 w 1104900"/>
                <a:gd name="connsiteY9" fmla="*/ 1447800 h 1455420"/>
                <a:gd name="connsiteX10" fmla="*/ 541020 w 1104900"/>
                <a:gd name="connsiteY10" fmla="*/ 830580 h 1455420"/>
                <a:gd name="connsiteX11" fmla="*/ 419100 w 1104900"/>
                <a:gd name="connsiteY11" fmla="*/ 815340 h 1455420"/>
                <a:gd name="connsiteX12" fmla="*/ 419100 w 1104900"/>
                <a:gd name="connsiteY12" fmla="*/ 1211580 h 1455420"/>
                <a:gd name="connsiteX13" fmla="*/ 419100 w 1104900"/>
                <a:gd name="connsiteY13" fmla="*/ 1432560 h 1455420"/>
                <a:gd name="connsiteX14" fmla="*/ 106680 w 1104900"/>
                <a:gd name="connsiteY14" fmla="*/ 1362075 h 1455420"/>
                <a:gd name="connsiteX15" fmla="*/ 0 w 1104900"/>
                <a:gd name="connsiteY15" fmla="*/ 1120140 h 1455420"/>
                <a:gd name="connsiteX0" fmla="*/ 0 w 1676400"/>
                <a:gd name="connsiteY0" fmla="*/ 1120140 h 1455420"/>
                <a:gd name="connsiteX1" fmla="*/ 0 w 1676400"/>
                <a:gd name="connsiteY1" fmla="*/ 556260 h 1455420"/>
                <a:gd name="connsiteX2" fmla="*/ 861060 w 1676400"/>
                <a:gd name="connsiteY2" fmla="*/ 0 h 1455420"/>
                <a:gd name="connsiteX3" fmla="*/ 1066800 w 1676400"/>
                <a:gd name="connsiteY3" fmla="*/ 152400 h 1455420"/>
                <a:gd name="connsiteX4" fmla="*/ 1104900 w 1676400"/>
                <a:gd name="connsiteY4" fmla="*/ 1234440 h 1455420"/>
                <a:gd name="connsiteX5" fmla="*/ 1676400 w 1676400"/>
                <a:gd name="connsiteY5" fmla="*/ 830580 h 1455420"/>
                <a:gd name="connsiteX6" fmla="*/ 1051560 w 1676400"/>
                <a:gd name="connsiteY6" fmla="*/ 480060 h 1455420"/>
                <a:gd name="connsiteX7" fmla="*/ 1043940 w 1676400"/>
                <a:gd name="connsiteY7" fmla="*/ 1242060 h 1455420"/>
                <a:gd name="connsiteX8" fmla="*/ 830580 w 1676400"/>
                <a:gd name="connsiteY8" fmla="*/ 1455420 h 1455420"/>
                <a:gd name="connsiteX9" fmla="*/ 541020 w 1676400"/>
                <a:gd name="connsiteY9" fmla="*/ 1447800 h 1455420"/>
                <a:gd name="connsiteX10" fmla="*/ 541020 w 1676400"/>
                <a:gd name="connsiteY10" fmla="*/ 830580 h 1455420"/>
                <a:gd name="connsiteX11" fmla="*/ 419100 w 1676400"/>
                <a:gd name="connsiteY11" fmla="*/ 815340 h 1455420"/>
                <a:gd name="connsiteX12" fmla="*/ 419100 w 1676400"/>
                <a:gd name="connsiteY12" fmla="*/ 1211580 h 1455420"/>
                <a:gd name="connsiteX13" fmla="*/ 419100 w 1676400"/>
                <a:gd name="connsiteY13" fmla="*/ 1432560 h 1455420"/>
                <a:gd name="connsiteX14" fmla="*/ 106680 w 1676400"/>
                <a:gd name="connsiteY14" fmla="*/ 1362075 h 1455420"/>
                <a:gd name="connsiteX15" fmla="*/ 0 w 1676400"/>
                <a:gd name="connsiteY15" fmla="*/ 1120140 h 1455420"/>
                <a:gd name="connsiteX0" fmla="*/ 0 w 1104900"/>
                <a:gd name="connsiteY0" fmla="*/ 1120140 h 1455420"/>
                <a:gd name="connsiteX1" fmla="*/ 0 w 1104900"/>
                <a:gd name="connsiteY1" fmla="*/ 556260 h 1455420"/>
                <a:gd name="connsiteX2" fmla="*/ 861060 w 1104900"/>
                <a:gd name="connsiteY2" fmla="*/ 0 h 1455420"/>
                <a:gd name="connsiteX3" fmla="*/ 1066800 w 1104900"/>
                <a:gd name="connsiteY3" fmla="*/ 152400 h 1455420"/>
                <a:gd name="connsiteX4" fmla="*/ 1104900 w 1104900"/>
                <a:gd name="connsiteY4" fmla="*/ 1234440 h 1455420"/>
                <a:gd name="connsiteX5" fmla="*/ 1051560 w 1104900"/>
                <a:gd name="connsiteY5" fmla="*/ 480060 h 1455420"/>
                <a:gd name="connsiteX6" fmla="*/ 1043940 w 1104900"/>
                <a:gd name="connsiteY6" fmla="*/ 1242060 h 1455420"/>
                <a:gd name="connsiteX7" fmla="*/ 830580 w 1104900"/>
                <a:gd name="connsiteY7" fmla="*/ 1455420 h 1455420"/>
                <a:gd name="connsiteX8" fmla="*/ 541020 w 1104900"/>
                <a:gd name="connsiteY8" fmla="*/ 1447800 h 1455420"/>
                <a:gd name="connsiteX9" fmla="*/ 541020 w 1104900"/>
                <a:gd name="connsiteY9" fmla="*/ 830580 h 1455420"/>
                <a:gd name="connsiteX10" fmla="*/ 419100 w 1104900"/>
                <a:gd name="connsiteY10" fmla="*/ 815340 h 1455420"/>
                <a:gd name="connsiteX11" fmla="*/ 419100 w 1104900"/>
                <a:gd name="connsiteY11" fmla="*/ 1211580 h 1455420"/>
                <a:gd name="connsiteX12" fmla="*/ 419100 w 1104900"/>
                <a:gd name="connsiteY12" fmla="*/ 1432560 h 1455420"/>
                <a:gd name="connsiteX13" fmla="*/ 106680 w 1104900"/>
                <a:gd name="connsiteY13" fmla="*/ 1362075 h 1455420"/>
                <a:gd name="connsiteX14" fmla="*/ 0 w 1104900"/>
                <a:gd name="connsiteY14" fmla="*/ 1120140 h 1455420"/>
                <a:gd name="connsiteX0" fmla="*/ 0 w 1104900"/>
                <a:gd name="connsiteY0" fmla="*/ 1120140 h 1455420"/>
                <a:gd name="connsiteX1" fmla="*/ 0 w 1104900"/>
                <a:gd name="connsiteY1" fmla="*/ 556260 h 1455420"/>
                <a:gd name="connsiteX2" fmla="*/ 861060 w 1104900"/>
                <a:gd name="connsiteY2" fmla="*/ 0 h 1455420"/>
                <a:gd name="connsiteX3" fmla="*/ 1066800 w 1104900"/>
                <a:gd name="connsiteY3" fmla="*/ 152400 h 1455420"/>
                <a:gd name="connsiteX4" fmla="*/ 1104900 w 1104900"/>
                <a:gd name="connsiteY4" fmla="*/ 1234440 h 1455420"/>
                <a:gd name="connsiteX5" fmla="*/ 1043940 w 1104900"/>
                <a:gd name="connsiteY5" fmla="*/ 1242060 h 1455420"/>
                <a:gd name="connsiteX6" fmla="*/ 830580 w 1104900"/>
                <a:gd name="connsiteY6" fmla="*/ 1455420 h 1455420"/>
                <a:gd name="connsiteX7" fmla="*/ 541020 w 1104900"/>
                <a:gd name="connsiteY7" fmla="*/ 1447800 h 1455420"/>
                <a:gd name="connsiteX8" fmla="*/ 541020 w 1104900"/>
                <a:gd name="connsiteY8" fmla="*/ 830580 h 1455420"/>
                <a:gd name="connsiteX9" fmla="*/ 419100 w 1104900"/>
                <a:gd name="connsiteY9" fmla="*/ 815340 h 1455420"/>
                <a:gd name="connsiteX10" fmla="*/ 419100 w 1104900"/>
                <a:gd name="connsiteY10" fmla="*/ 1211580 h 1455420"/>
                <a:gd name="connsiteX11" fmla="*/ 419100 w 1104900"/>
                <a:gd name="connsiteY11" fmla="*/ 1432560 h 1455420"/>
                <a:gd name="connsiteX12" fmla="*/ 106680 w 1104900"/>
                <a:gd name="connsiteY12" fmla="*/ 1362075 h 1455420"/>
                <a:gd name="connsiteX13" fmla="*/ 0 w 1104900"/>
                <a:gd name="connsiteY13" fmla="*/ 1120140 h 1455420"/>
                <a:gd name="connsiteX0" fmla="*/ 0 w 1066800"/>
                <a:gd name="connsiteY0" fmla="*/ 1120140 h 1455420"/>
                <a:gd name="connsiteX1" fmla="*/ 0 w 1066800"/>
                <a:gd name="connsiteY1" fmla="*/ 556260 h 1455420"/>
                <a:gd name="connsiteX2" fmla="*/ 861060 w 1066800"/>
                <a:gd name="connsiteY2" fmla="*/ 0 h 1455420"/>
                <a:gd name="connsiteX3" fmla="*/ 1066800 w 1066800"/>
                <a:gd name="connsiteY3" fmla="*/ 152400 h 1455420"/>
                <a:gd name="connsiteX4" fmla="*/ 1043940 w 1066800"/>
                <a:gd name="connsiteY4" fmla="*/ 1242060 h 1455420"/>
                <a:gd name="connsiteX5" fmla="*/ 830580 w 1066800"/>
                <a:gd name="connsiteY5" fmla="*/ 1455420 h 1455420"/>
                <a:gd name="connsiteX6" fmla="*/ 541020 w 1066800"/>
                <a:gd name="connsiteY6" fmla="*/ 1447800 h 1455420"/>
                <a:gd name="connsiteX7" fmla="*/ 541020 w 1066800"/>
                <a:gd name="connsiteY7" fmla="*/ 830580 h 1455420"/>
                <a:gd name="connsiteX8" fmla="*/ 419100 w 1066800"/>
                <a:gd name="connsiteY8" fmla="*/ 815340 h 1455420"/>
                <a:gd name="connsiteX9" fmla="*/ 419100 w 1066800"/>
                <a:gd name="connsiteY9" fmla="*/ 1211580 h 1455420"/>
                <a:gd name="connsiteX10" fmla="*/ 419100 w 1066800"/>
                <a:gd name="connsiteY10" fmla="*/ 1432560 h 1455420"/>
                <a:gd name="connsiteX11" fmla="*/ 106680 w 1066800"/>
                <a:gd name="connsiteY11" fmla="*/ 1362075 h 1455420"/>
                <a:gd name="connsiteX12" fmla="*/ 0 w 1066800"/>
                <a:gd name="connsiteY12" fmla="*/ 1120140 h 1455420"/>
                <a:gd name="connsiteX0" fmla="*/ 0 w 1066800"/>
                <a:gd name="connsiteY0" fmla="*/ 1120140 h 1455420"/>
                <a:gd name="connsiteX1" fmla="*/ 0 w 1066800"/>
                <a:gd name="connsiteY1" fmla="*/ 556260 h 1455420"/>
                <a:gd name="connsiteX2" fmla="*/ 861060 w 1066800"/>
                <a:gd name="connsiteY2" fmla="*/ 0 h 1455420"/>
                <a:gd name="connsiteX3" fmla="*/ 1066800 w 1066800"/>
                <a:gd name="connsiteY3" fmla="*/ 152400 h 1455420"/>
                <a:gd name="connsiteX4" fmla="*/ 1051560 w 1066800"/>
                <a:gd name="connsiteY4" fmla="*/ 899160 h 1455420"/>
                <a:gd name="connsiteX5" fmla="*/ 830580 w 1066800"/>
                <a:gd name="connsiteY5" fmla="*/ 1455420 h 1455420"/>
                <a:gd name="connsiteX6" fmla="*/ 541020 w 1066800"/>
                <a:gd name="connsiteY6" fmla="*/ 1447800 h 1455420"/>
                <a:gd name="connsiteX7" fmla="*/ 541020 w 1066800"/>
                <a:gd name="connsiteY7" fmla="*/ 830580 h 1455420"/>
                <a:gd name="connsiteX8" fmla="*/ 419100 w 1066800"/>
                <a:gd name="connsiteY8" fmla="*/ 815340 h 1455420"/>
                <a:gd name="connsiteX9" fmla="*/ 419100 w 1066800"/>
                <a:gd name="connsiteY9" fmla="*/ 1211580 h 1455420"/>
                <a:gd name="connsiteX10" fmla="*/ 419100 w 1066800"/>
                <a:gd name="connsiteY10" fmla="*/ 1432560 h 1455420"/>
                <a:gd name="connsiteX11" fmla="*/ 106680 w 1066800"/>
                <a:gd name="connsiteY11" fmla="*/ 1362075 h 1455420"/>
                <a:gd name="connsiteX12" fmla="*/ 0 w 1066800"/>
                <a:gd name="connsiteY12" fmla="*/ 1120140 h 1455420"/>
                <a:gd name="connsiteX0" fmla="*/ 0 w 1066800"/>
                <a:gd name="connsiteY0" fmla="*/ 1120140 h 1447800"/>
                <a:gd name="connsiteX1" fmla="*/ 0 w 1066800"/>
                <a:gd name="connsiteY1" fmla="*/ 556260 h 1447800"/>
                <a:gd name="connsiteX2" fmla="*/ 861060 w 1066800"/>
                <a:gd name="connsiteY2" fmla="*/ 0 h 1447800"/>
                <a:gd name="connsiteX3" fmla="*/ 1066800 w 1066800"/>
                <a:gd name="connsiteY3" fmla="*/ 152400 h 1447800"/>
                <a:gd name="connsiteX4" fmla="*/ 1051560 w 1066800"/>
                <a:gd name="connsiteY4" fmla="*/ 899160 h 1447800"/>
                <a:gd name="connsiteX5" fmla="*/ 899160 w 1066800"/>
                <a:gd name="connsiteY5" fmla="*/ 1051560 h 1447800"/>
                <a:gd name="connsiteX6" fmla="*/ 541020 w 1066800"/>
                <a:gd name="connsiteY6" fmla="*/ 1447800 h 1447800"/>
                <a:gd name="connsiteX7" fmla="*/ 541020 w 1066800"/>
                <a:gd name="connsiteY7" fmla="*/ 830580 h 1447800"/>
                <a:gd name="connsiteX8" fmla="*/ 419100 w 1066800"/>
                <a:gd name="connsiteY8" fmla="*/ 815340 h 1447800"/>
                <a:gd name="connsiteX9" fmla="*/ 419100 w 1066800"/>
                <a:gd name="connsiteY9" fmla="*/ 1211580 h 1447800"/>
                <a:gd name="connsiteX10" fmla="*/ 419100 w 1066800"/>
                <a:gd name="connsiteY10" fmla="*/ 1432560 h 1447800"/>
                <a:gd name="connsiteX11" fmla="*/ 106680 w 1066800"/>
                <a:gd name="connsiteY11" fmla="*/ 1362075 h 1447800"/>
                <a:gd name="connsiteX12" fmla="*/ 0 w 1066800"/>
                <a:gd name="connsiteY12" fmla="*/ 1120140 h 1447800"/>
                <a:gd name="connsiteX0" fmla="*/ 0 w 1066800"/>
                <a:gd name="connsiteY0" fmla="*/ 112014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541020 w 1066800"/>
                <a:gd name="connsiteY7" fmla="*/ 830580 h 1432560"/>
                <a:gd name="connsiteX8" fmla="*/ 419100 w 1066800"/>
                <a:gd name="connsiteY8" fmla="*/ 815340 h 1432560"/>
                <a:gd name="connsiteX9" fmla="*/ 419100 w 1066800"/>
                <a:gd name="connsiteY9" fmla="*/ 1211580 h 1432560"/>
                <a:gd name="connsiteX10" fmla="*/ 419100 w 1066800"/>
                <a:gd name="connsiteY10" fmla="*/ 1432560 h 1432560"/>
                <a:gd name="connsiteX11" fmla="*/ 106680 w 1066800"/>
                <a:gd name="connsiteY11" fmla="*/ 1362075 h 1432560"/>
                <a:gd name="connsiteX12" fmla="*/ 0 w 1066800"/>
                <a:gd name="connsiteY12" fmla="*/ 1120140 h 1432560"/>
                <a:gd name="connsiteX0" fmla="*/ 0 w 1066800"/>
                <a:gd name="connsiteY0" fmla="*/ 112014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541020 w 1066800"/>
                <a:gd name="connsiteY7" fmla="*/ 830580 h 1432560"/>
                <a:gd name="connsiteX8" fmla="*/ 563880 w 1066800"/>
                <a:gd name="connsiteY8" fmla="*/ 1409700 h 1432560"/>
                <a:gd name="connsiteX9" fmla="*/ 419100 w 1066800"/>
                <a:gd name="connsiteY9" fmla="*/ 1211580 h 1432560"/>
                <a:gd name="connsiteX10" fmla="*/ 419100 w 1066800"/>
                <a:gd name="connsiteY10" fmla="*/ 1432560 h 1432560"/>
                <a:gd name="connsiteX11" fmla="*/ 106680 w 1066800"/>
                <a:gd name="connsiteY11" fmla="*/ 1362075 h 1432560"/>
                <a:gd name="connsiteX12" fmla="*/ 0 w 1066800"/>
                <a:gd name="connsiteY12" fmla="*/ 1120140 h 1432560"/>
                <a:gd name="connsiteX0" fmla="*/ 0 w 1066800"/>
                <a:gd name="connsiteY0" fmla="*/ 112014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541020 w 1066800"/>
                <a:gd name="connsiteY7" fmla="*/ 830580 h 1432560"/>
                <a:gd name="connsiteX8" fmla="*/ 563880 w 1066800"/>
                <a:gd name="connsiteY8" fmla="*/ 1409700 h 1432560"/>
                <a:gd name="connsiteX9" fmla="*/ 419100 w 1066800"/>
                <a:gd name="connsiteY9" fmla="*/ 1432560 h 1432560"/>
                <a:gd name="connsiteX10" fmla="*/ 106680 w 1066800"/>
                <a:gd name="connsiteY10" fmla="*/ 1362075 h 1432560"/>
                <a:gd name="connsiteX11" fmla="*/ 0 w 1066800"/>
                <a:gd name="connsiteY11" fmla="*/ 1120140 h 1432560"/>
                <a:gd name="connsiteX0" fmla="*/ 0 w 1066800"/>
                <a:gd name="connsiteY0" fmla="*/ 112014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541020 w 1066800"/>
                <a:gd name="connsiteY7" fmla="*/ 830580 h 1432560"/>
                <a:gd name="connsiteX8" fmla="*/ 601980 w 1066800"/>
                <a:gd name="connsiteY8" fmla="*/ 1310640 h 1432560"/>
                <a:gd name="connsiteX9" fmla="*/ 419100 w 1066800"/>
                <a:gd name="connsiteY9" fmla="*/ 1432560 h 1432560"/>
                <a:gd name="connsiteX10" fmla="*/ 106680 w 1066800"/>
                <a:gd name="connsiteY10" fmla="*/ 1362075 h 1432560"/>
                <a:gd name="connsiteX11" fmla="*/ 0 w 1066800"/>
                <a:gd name="connsiteY11" fmla="*/ 1120140 h 1432560"/>
                <a:gd name="connsiteX0" fmla="*/ 0 w 1066800"/>
                <a:gd name="connsiteY0" fmla="*/ 112014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541020 w 1066800"/>
                <a:gd name="connsiteY7" fmla="*/ 830580 h 1432560"/>
                <a:gd name="connsiteX8" fmla="*/ 601980 w 1066800"/>
                <a:gd name="connsiteY8" fmla="*/ 1310640 h 1432560"/>
                <a:gd name="connsiteX9" fmla="*/ 419100 w 1066800"/>
                <a:gd name="connsiteY9" fmla="*/ 1432560 h 1432560"/>
                <a:gd name="connsiteX10" fmla="*/ 121920 w 1066800"/>
                <a:gd name="connsiteY10" fmla="*/ 1354455 h 1432560"/>
                <a:gd name="connsiteX11" fmla="*/ 0 w 1066800"/>
                <a:gd name="connsiteY11" fmla="*/ 1120140 h 1432560"/>
                <a:gd name="connsiteX0" fmla="*/ 0 w 1074420"/>
                <a:gd name="connsiteY0" fmla="*/ 1143000 h 1432560"/>
                <a:gd name="connsiteX1" fmla="*/ 7620 w 1074420"/>
                <a:gd name="connsiteY1" fmla="*/ 556260 h 1432560"/>
                <a:gd name="connsiteX2" fmla="*/ 868680 w 1074420"/>
                <a:gd name="connsiteY2" fmla="*/ 0 h 1432560"/>
                <a:gd name="connsiteX3" fmla="*/ 1074420 w 1074420"/>
                <a:gd name="connsiteY3" fmla="*/ 152400 h 1432560"/>
                <a:gd name="connsiteX4" fmla="*/ 1059180 w 1074420"/>
                <a:gd name="connsiteY4" fmla="*/ 899160 h 1432560"/>
                <a:gd name="connsiteX5" fmla="*/ 906780 w 1074420"/>
                <a:gd name="connsiteY5" fmla="*/ 1051560 h 1432560"/>
                <a:gd name="connsiteX6" fmla="*/ 891540 w 1074420"/>
                <a:gd name="connsiteY6" fmla="*/ 571500 h 1432560"/>
                <a:gd name="connsiteX7" fmla="*/ 548640 w 1074420"/>
                <a:gd name="connsiteY7" fmla="*/ 830580 h 1432560"/>
                <a:gd name="connsiteX8" fmla="*/ 609600 w 1074420"/>
                <a:gd name="connsiteY8" fmla="*/ 1310640 h 1432560"/>
                <a:gd name="connsiteX9" fmla="*/ 426720 w 1074420"/>
                <a:gd name="connsiteY9" fmla="*/ 1432560 h 1432560"/>
                <a:gd name="connsiteX10" fmla="*/ 129540 w 1074420"/>
                <a:gd name="connsiteY10" fmla="*/ 1354455 h 1432560"/>
                <a:gd name="connsiteX11" fmla="*/ 0 w 1074420"/>
                <a:gd name="connsiteY11" fmla="*/ 1143000 h 1432560"/>
                <a:gd name="connsiteX0" fmla="*/ 0 w 1074420"/>
                <a:gd name="connsiteY0" fmla="*/ 1143000 h 1432560"/>
                <a:gd name="connsiteX1" fmla="*/ 7620 w 1074420"/>
                <a:gd name="connsiteY1" fmla="*/ 556260 h 1432560"/>
                <a:gd name="connsiteX2" fmla="*/ 868680 w 1074420"/>
                <a:gd name="connsiteY2" fmla="*/ 0 h 1432560"/>
                <a:gd name="connsiteX3" fmla="*/ 1074420 w 1074420"/>
                <a:gd name="connsiteY3" fmla="*/ 152400 h 1432560"/>
                <a:gd name="connsiteX4" fmla="*/ 1059180 w 1074420"/>
                <a:gd name="connsiteY4" fmla="*/ 899160 h 1432560"/>
                <a:gd name="connsiteX5" fmla="*/ 906780 w 1074420"/>
                <a:gd name="connsiteY5" fmla="*/ 1051560 h 1432560"/>
                <a:gd name="connsiteX6" fmla="*/ 891540 w 1074420"/>
                <a:gd name="connsiteY6" fmla="*/ 571500 h 1432560"/>
                <a:gd name="connsiteX7" fmla="*/ 609600 w 1074420"/>
                <a:gd name="connsiteY7" fmla="*/ 830580 h 1432560"/>
                <a:gd name="connsiteX8" fmla="*/ 609600 w 1074420"/>
                <a:gd name="connsiteY8" fmla="*/ 1310640 h 1432560"/>
                <a:gd name="connsiteX9" fmla="*/ 426720 w 1074420"/>
                <a:gd name="connsiteY9" fmla="*/ 1432560 h 1432560"/>
                <a:gd name="connsiteX10" fmla="*/ 129540 w 1074420"/>
                <a:gd name="connsiteY10" fmla="*/ 1354455 h 1432560"/>
                <a:gd name="connsiteX11" fmla="*/ 0 w 1074420"/>
                <a:gd name="connsiteY11" fmla="*/ 1143000 h 1432560"/>
                <a:gd name="connsiteX0" fmla="*/ 0 w 1074420"/>
                <a:gd name="connsiteY0" fmla="*/ 1143000 h 1432560"/>
                <a:gd name="connsiteX1" fmla="*/ 7620 w 1074420"/>
                <a:gd name="connsiteY1" fmla="*/ 556260 h 1432560"/>
                <a:gd name="connsiteX2" fmla="*/ 868680 w 1074420"/>
                <a:gd name="connsiteY2" fmla="*/ 0 h 1432560"/>
                <a:gd name="connsiteX3" fmla="*/ 1074420 w 1074420"/>
                <a:gd name="connsiteY3" fmla="*/ 152400 h 1432560"/>
                <a:gd name="connsiteX4" fmla="*/ 1059180 w 1074420"/>
                <a:gd name="connsiteY4" fmla="*/ 899160 h 1432560"/>
                <a:gd name="connsiteX5" fmla="*/ 906780 w 1074420"/>
                <a:gd name="connsiteY5" fmla="*/ 1051560 h 1432560"/>
                <a:gd name="connsiteX6" fmla="*/ 891540 w 1074420"/>
                <a:gd name="connsiteY6" fmla="*/ 571500 h 1432560"/>
                <a:gd name="connsiteX7" fmla="*/ 609600 w 1074420"/>
                <a:gd name="connsiteY7" fmla="*/ 830580 h 1432560"/>
                <a:gd name="connsiteX8" fmla="*/ 609600 w 1074420"/>
                <a:gd name="connsiteY8" fmla="*/ 1310640 h 1432560"/>
                <a:gd name="connsiteX9" fmla="*/ 426720 w 1074420"/>
                <a:gd name="connsiteY9" fmla="*/ 1432560 h 1432560"/>
                <a:gd name="connsiteX10" fmla="*/ 205740 w 1074420"/>
                <a:gd name="connsiteY10" fmla="*/ 1278255 h 1432560"/>
                <a:gd name="connsiteX11" fmla="*/ 0 w 1074420"/>
                <a:gd name="connsiteY11" fmla="*/ 1143000 h 1432560"/>
                <a:gd name="connsiteX0" fmla="*/ 0 w 1074420"/>
                <a:gd name="connsiteY0" fmla="*/ 1143000 h 1432560"/>
                <a:gd name="connsiteX1" fmla="*/ 7620 w 1074420"/>
                <a:gd name="connsiteY1" fmla="*/ 556260 h 1432560"/>
                <a:gd name="connsiteX2" fmla="*/ 868680 w 1074420"/>
                <a:gd name="connsiteY2" fmla="*/ 0 h 1432560"/>
                <a:gd name="connsiteX3" fmla="*/ 1074420 w 1074420"/>
                <a:gd name="connsiteY3" fmla="*/ 152400 h 1432560"/>
                <a:gd name="connsiteX4" fmla="*/ 1059180 w 1074420"/>
                <a:gd name="connsiteY4" fmla="*/ 899160 h 1432560"/>
                <a:gd name="connsiteX5" fmla="*/ 906780 w 1074420"/>
                <a:gd name="connsiteY5" fmla="*/ 1051560 h 1432560"/>
                <a:gd name="connsiteX6" fmla="*/ 891540 w 1074420"/>
                <a:gd name="connsiteY6" fmla="*/ 571500 h 1432560"/>
                <a:gd name="connsiteX7" fmla="*/ 609600 w 1074420"/>
                <a:gd name="connsiteY7" fmla="*/ 830580 h 1432560"/>
                <a:gd name="connsiteX8" fmla="*/ 609600 w 1074420"/>
                <a:gd name="connsiteY8" fmla="*/ 1310640 h 1432560"/>
                <a:gd name="connsiteX9" fmla="*/ 426720 w 1074420"/>
                <a:gd name="connsiteY9" fmla="*/ 1432560 h 1432560"/>
                <a:gd name="connsiteX10" fmla="*/ 0 w 1074420"/>
                <a:gd name="connsiteY10" fmla="*/ 1143000 h 1432560"/>
                <a:gd name="connsiteX0" fmla="*/ 152400 w 1066800"/>
                <a:gd name="connsiteY0" fmla="*/ 1295400 h 1432560"/>
                <a:gd name="connsiteX1" fmla="*/ 0 w 1066800"/>
                <a:gd name="connsiteY1" fmla="*/ 556260 h 1432560"/>
                <a:gd name="connsiteX2" fmla="*/ 861060 w 1066800"/>
                <a:gd name="connsiteY2" fmla="*/ 0 h 1432560"/>
                <a:gd name="connsiteX3" fmla="*/ 1066800 w 1066800"/>
                <a:gd name="connsiteY3" fmla="*/ 152400 h 1432560"/>
                <a:gd name="connsiteX4" fmla="*/ 1051560 w 1066800"/>
                <a:gd name="connsiteY4" fmla="*/ 899160 h 1432560"/>
                <a:gd name="connsiteX5" fmla="*/ 899160 w 1066800"/>
                <a:gd name="connsiteY5" fmla="*/ 1051560 h 1432560"/>
                <a:gd name="connsiteX6" fmla="*/ 883920 w 1066800"/>
                <a:gd name="connsiteY6" fmla="*/ 571500 h 1432560"/>
                <a:gd name="connsiteX7" fmla="*/ 601980 w 1066800"/>
                <a:gd name="connsiteY7" fmla="*/ 830580 h 1432560"/>
                <a:gd name="connsiteX8" fmla="*/ 601980 w 1066800"/>
                <a:gd name="connsiteY8" fmla="*/ 1310640 h 1432560"/>
                <a:gd name="connsiteX9" fmla="*/ 419100 w 1066800"/>
                <a:gd name="connsiteY9" fmla="*/ 1432560 h 1432560"/>
                <a:gd name="connsiteX10" fmla="*/ 152400 w 1066800"/>
                <a:gd name="connsiteY10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46760 w 929640"/>
                <a:gd name="connsiteY6" fmla="*/ 571500 h 1432560"/>
                <a:gd name="connsiteX7" fmla="*/ 464820 w 929640"/>
                <a:gd name="connsiteY7" fmla="*/ 830580 h 1432560"/>
                <a:gd name="connsiteX8" fmla="*/ 464820 w 929640"/>
                <a:gd name="connsiteY8" fmla="*/ 1310640 h 1432560"/>
                <a:gd name="connsiteX9" fmla="*/ 281940 w 929640"/>
                <a:gd name="connsiteY9" fmla="*/ 1432560 h 1432560"/>
                <a:gd name="connsiteX10" fmla="*/ 15240 w 929640"/>
                <a:gd name="connsiteY10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46760 w 929640"/>
                <a:gd name="connsiteY6" fmla="*/ 571500 h 1432560"/>
                <a:gd name="connsiteX7" fmla="*/ 464820 w 929640"/>
                <a:gd name="connsiteY7" fmla="*/ 830580 h 1432560"/>
                <a:gd name="connsiteX8" fmla="*/ 510540 w 929640"/>
                <a:gd name="connsiteY8" fmla="*/ 1310640 h 1432560"/>
                <a:gd name="connsiteX9" fmla="*/ 281940 w 929640"/>
                <a:gd name="connsiteY9" fmla="*/ 1432560 h 1432560"/>
                <a:gd name="connsiteX10" fmla="*/ 15240 w 929640"/>
                <a:gd name="connsiteY10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46760 w 929640"/>
                <a:gd name="connsiteY6" fmla="*/ 571500 h 1432560"/>
                <a:gd name="connsiteX7" fmla="*/ 510540 w 929640"/>
                <a:gd name="connsiteY7" fmla="*/ 708660 h 1432560"/>
                <a:gd name="connsiteX8" fmla="*/ 510540 w 929640"/>
                <a:gd name="connsiteY8" fmla="*/ 1310640 h 1432560"/>
                <a:gd name="connsiteX9" fmla="*/ 281940 w 929640"/>
                <a:gd name="connsiteY9" fmla="*/ 1432560 h 1432560"/>
                <a:gd name="connsiteX10" fmla="*/ 15240 w 929640"/>
                <a:gd name="connsiteY10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670560 w 929640"/>
                <a:gd name="connsiteY6" fmla="*/ 556260 h 1432560"/>
                <a:gd name="connsiteX7" fmla="*/ 510540 w 929640"/>
                <a:gd name="connsiteY7" fmla="*/ 708660 h 1432560"/>
                <a:gd name="connsiteX8" fmla="*/ 510540 w 929640"/>
                <a:gd name="connsiteY8" fmla="*/ 1310640 h 1432560"/>
                <a:gd name="connsiteX9" fmla="*/ 281940 w 929640"/>
                <a:gd name="connsiteY9" fmla="*/ 1432560 h 1432560"/>
                <a:gd name="connsiteX10" fmla="*/ 15240 w 929640"/>
                <a:gd name="connsiteY10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08660 w 929640"/>
                <a:gd name="connsiteY6" fmla="*/ 822960 h 1432560"/>
                <a:gd name="connsiteX7" fmla="*/ 670560 w 929640"/>
                <a:gd name="connsiteY7" fmla="*/ 55626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69620 w 929640"/>
                <a:gd name="connsiteY6" fmla="*/ 640080 h 1432560"/>
                <a:gd name="connsiteX7" fmla="*/ 670560 w 929640"/>
                <a:gd name="connsiteY7" fmla="*/ 55626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69620 w 929640"/>
                <a:gd name="connsiteY6" fmla="*/ 640080 h 1432560"/>
                <a:gd name="connsiteX7" fmla="*/ 769620 w 929640"/>
                <a:gd name="connsiteY7" fmla="*/ 47244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769620 w 929640"/>
                <a:gd name="connsiteY6" fmla="*/ 640080 h 1432560"/>
                <a:gd name="connsiteX7" fmla="*/ 693420 w 929640"/>
                <a:gd name="connsiteY7" fmla="*/ 54864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655320 w 929640"/>
                <a:gd name="connsiteY6" fmla="*/ 861060 h 1432560"/>
                <a:gd name="connsiteX7" fmla="*/ 693420 w 929640"/>
                <a:gd name="connsiteY7" fmla="*/ 54864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762000 w 929640"/>
                <a:gd name="connsiteY5" fmla="*/ 1051560 h 1432560"/>
                <a:gd name="connsiteX6" fmla="*/ 685800 w 929640"/>
                <a:gd name="connsiteY6" fmla="*/ 838200 h 1432560"/>
                <a:gd name="connsiteX7" fmla="*/ 693420 w 929640"/>
                <a:gd name="connsiteY7" fmla="*/ 54864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29640"/>
                <a:gd name="connsiteY0" fmla="*/ 1295400 h 1432560"/>
                <a:gd name="connsiteX1" fmla="*/ 0 w 929640"/>
                <a:gd name="connsiteY1" fmla="*/ 525780 h 1432560"/>
                <a:gd name="connsiteX2" fmla="*/ 723900 w 929640"/>
                <a:gd name="connsiteY2" fmla="*/ 0 h 1432560"/>
                <a:gd name="connsiteX3" fmla="*/ 929640 w 929640"/>
                <a:gd name="connsiteY3" fmla="*/ 152400 h 1432560"/>
                <a:gd name="connsiteX4" fmla="*/ 914400 w 929640"/>
                <a:gd name="connsiteY4" fmla="*/ 899160 h 1432560"/>
                <a:gd name="connsiteX5" fmla="*/ 815340 w 929640"/>
                <a:gd name="connsiteY5" fmla="*/ 1104900 h 1432560"/>
                <a:gd name="connsiteX6" fmla="*/ 685800 w 929640"/>
                <a:gd name="connsiteY6" fmla="*/ 838200 h 1432560"/>
                <a:gd name="connsiteX7" fmla="*/ 693420 w 929640"/>
                <a:gd name="connsiteY7" fmla="*/ 548640 h 1432560"/>
                <a:gd name="connsiteX8" fmla="*/ 510540 w 929640"/>
                <a:gd name="connsiteY8" fmla="*/ 708660 h 1432560"/>
                <a:gd name="connsiteX9" fmla="*/ 510540 w 929640"/>
                <a:gd name="connsiteY9" fmla="*/ 1310640 h 1432560"/>
                <a:gd name="connsiteX10" fmla="*/ 281940 w 929640"/>
                <a:gd name="connsiteY10" fmla="*/ 1432560 h 1432560"/>
                <a:gd name="connsiteX11" fmla="*/ 15240 w 929640"/>
                <a:gd name="connsiteY11" fmla="*/ 1295400 h 1432560"/>
                <a:gd name="connsiteX0" fmla="*/ 15240 w 944880"/>
                <a:gd name="connsiteY0" fmla="*/ 1295400 h 1432560"/>
                <a:gd name="connsiteX1" fmla="*/ 0 w 944880"/>
                <a:gd name="connsiteY1" fmla="*/ 525780 h 1432560"/>
                <a:gd name="connsiteX2" fmla="*/ 723900 w 944880"/>
                <a:gd name="connsiteY2" fmla="*/ 0 h 1432560"/>
                <a:gd name="connsiteX3" fmla="*/ 929640 w 944880"/>
                <a:gd name="connsiteY3" fmla="*/ 152400 h 1432560"/>
                <a:gd name="connsiteX4" fmla="*/ 944880 w 944880"/>
                <a:gd name="connsiteY4" fmla="*/ 864235 h 1432560"/>
                <a:gd name="connsiteX5" fmla="*/ 815340 w 944880"/>
                <a:gd name="connsiteY5" fmla="*/ 1104900 h 1432560"/>
                <a:gd name="connsiteX6" fmla="*/ 685800 w 944880"/>
                <a:gd name="connsiteY6" fmla="*/ 838200 h 1432560"/>
                <a:gd name="connsiteX7" fmla="*/ 693420 w 944880"/>
                <a:gd name="connsiteY7" fmla="*/ 548640 h 1432560"/>
                <a:gd name="connsiteX8" fmla="*/ 510540 w 944880"/>
                <a:gd name="connsiteY8" fmla="*/ 708660 h 1432560"/>
                <a:gd name="connsiteX9" fmla="*/ 510540 w 944880"/>
                <a:gd name="connsiteY9" fmla="*/ 1310640 h 1432560"/>
                <a:gd name="connsiteX10" fmla="*/ 281940 w 944880"/>
                <a:gd name="connsiteY10" fmla="*/ 1432560 h 1432560"/>
                <a:gd name="connsiteX11" fmla="*/ 15240 w 944880"/>
                <a:gd name="connsiteY11" fmla="*/ 1295400 h 1432560"/>
                <a:gd name="connsiteX0" fmla="*/ 15240 w 944880"/>
                <a:gd name="connsiteY0" fmla="*/ 1295400 h 1432560"/>
                <a:gd name="connsiteX1" fmla="*/ 0 w 944880"/>
                <a:gd name="connsiteY1" fmla="*/ 525780 h 1432560"/>
                <a:gd name="connsiteX2" fmla="*/ 723900 w 944880"/>
                <a:gd name="connsiteY2" fmla="*/ 0 h 1432560"/>
                <a:gd name="connsiteX3" fmla="*/ 906780 w 944880"/>
                <a:gd name="connsiteY3" fmla="*/ 30480 h 1432560"/>
                <a:gd name="connsiteX4" fmla="*/ 944880 w 944880"/>
                <a:gd name="connsiteY4" fmla="*/ 864235 h 1432560"/>
                <a:gd name="connsiteX5" fmla="*/ 815340 w 944880"/>
                <a:gd name="connsiteY5" fmla="*/ 1104900 h 1432560"/>
                <a:gd name="connsiteX6" fmla="*/ 685800 w 944880"/>
                <a:gd name="connsiteY6" fmla="*/ 838200 h 1432560"/>
                <a:gd name="connsiteX7" fmla="*/ 693420 w 944880"/>
                <a:gd name="connsiteY7" fmla="*/ 548640 h 1432560"/>
                <a:gd name="connsiteX8" fmla="*/ 510540 w 944880"/>
                <a:gd name="connsiteY8" fmla="*/ 708660 h 1432560"/>
                <a:gd name="connsiteX9" fmla="*/ 510540 w 944880"/>
                <a:gd name="connsiteY9" fmla="*/ 1310640 h 1432560"/>
                <a:gd name="connsiteX10" fmla="*/ 281940 w 944880"/>
                <a:gd name="connsiteY10" fmla="*/ 1432560 h 1432560"/>
                <a:gd name="connsiteX11" fmla="*/ 15240 w 944880"/>
                <a:gd name="connsiteY11" fmla="*/ 1295400 h 1432560"/>
                <a:gd name="connsiteX0" fmla="*/ 15240 w 944880"/>
                <a:gd name="connsiteY0" fmla="*/ 1295400 h 1432560"/>
                <a:gd name="connsiteX1" fmla="*/ 0 w 944880"/>
                <a:gd name="connsiteY1" fmla="*/ 525780 h 1432560"/>
                <a:gd name="connsiteX2" fmla="*/ 723900 w 944880"/>
                <a:gd name="connsiteY2" fmla="*/ 0 h 1432560"/>
                <a:gd name="connsiteX3" fmla="*/ 906780 w 944880"/>
                <a:gd name="connsiteY3" fmla="*/ 30480 h 1432560"/>
                <a:gd name="connsiteX4" fmla="*/ 944880 w 944880"/>
                <a:gd name="connsiteY4" fmla="*/ 864235 h 1432560"/>
                <a:gd name="connsiteX5" fmla="*/ 815340 w 944880"/>
                <a:gd name="connsiteY5" fmla="*/ 1104900 h 1432560"/>
                <a:gd name="connsiteX6" fmla="*/ 693420 w 944880"/>
                <a:gd name="connsiteY6" fmla="*/ 845820 h 1432560"/>
                <a:gd name="connsiteX7" fmla="*/ 693420 w 944880"/>
                <a:gd name="connsiteY7" fmla="*/ 548640 h 1432560"/>
                <a:gd name="connsiteX8" fmla="*/ 510540 w 944880"/>
                <a:gd name="connsiteY8" fmla="*/ 708660 h 1432560"/>
                <a:gd name="connsiteX9" fmla="*/ 510540 w 944880"/>
                <a:gd name="connsiteY9" fmla="*/ 1310640 h 1432560"/>
                <a:gd name="connsiteX10" fmla="*/ 281940 w 944880"/>
                <a:gd name="connsiteY10" fmla="*/ 1432560 h 1432560"/>
                <a:gd name="connsiteX11" fmla="*/ 15240 w 944880"/>
                <a:gd name="connsiteY11" fmla="*/ 1295400 h 1432560"/>
                <a:gd name="connsiteX0" fmla="*/ 15240 w 944880"/>
                <a:gd name="connsiteY0" fmla="*/ 1295400 h 1432560"/>
                <a:gd name="connsiteX1" fmla="*/ 0 w 944880"/>
                <a:gd name="connsiteY1" fmla="*/ 525780 h 1432560"/>
                <a:gd name="connsiteX2" fmla="*/ 723900 w 944880"/>
                <a:gd name="connsiteY2" fmla="*/ 0 h 1432560"/>
                <a:gd name="connsiteX3" fmla="*/ 906780 w 944880"/>
                <a:gd name="connsiteY3" fmla="*/ 30480 h 1432560"/>
                <a:gd name="connsiteX4" fmla="*/ 944880 w 944880"/>
                <a:gd name="connsiteY4" fmla="*/ 864235 h 1432560"/>
                <a:gd name="connsiteX5" fmla="*/ 845820 w 944880"/>
                <a:gd name="connsiteY5" fmla="*/ 1005840 h 1432560"/>
                <a:gd name="connsiteX6" fmla="*/ 693420 w 944880"/>
                <a:gd name="connsiteY6" fmla="*/ 845820 h 1432560"/>
                <a:gd name="connsiteX7" fmla="*/ 693420 w 944880"/>
                <a:gd name="connsiteY7" fmla="*/ 548640 h 1432560"/>
                <a:gd name="connsiteX8" fmla="*/ 510540 w 944880"/>
                <a:gd name="connsiteY8" fmla="*/ 708660 h 1432560"/>
                <a:gd name="connsiteX9" fmla="*/ 510540 w 944880"/>
                <a:gd name="connsiteY9" fmla="*/ 1310640 h 1432560"/>
                <a:gd name="connsiteX10" fmla="*/ 281940 w 944880"/>
                <a:gd name="connsiteY10" fmla="*/ 1432560 h 1432560"/>
                <a:gd name="connsiteX11" fmla="*/ 15240 w 944880"/>
                <a:gd name="connsiteY11" fmla="*/ 1295400 h 1432560"/>
                <a:gd name="connsiteX0" fmla="*/ 15240 w 998220"/>
                <a:gd name="connsiteY0" fmla="*/ 1295400 h 1432560"/>
                <a:gd name="connsiteX1" fmla="*/ 0 w 998220"/>
                <a:gd name="connsiteY1" fmla="*/ 525780 h 1432560"/>
                <a:gd name="connsiteX2" fmla="*/ 723900 w 998220"/>
                <a:gd name="connsiteY2" fmla="*/ 0 h 1432560"/>
                <a:gd name="connsiteX3" fmla="*/ 906780 w 998220"/>
                <a:gd name="connsiteY3" fmla="*/ 30480 h 1432560"/>
                <a:gd name="connsiteX4" fmla="*/ 998220 w 998220"/>
                <a:gd name="connsiteY4" fmla="*/ 788035 h 1432560"/>
                <a:gd name="connsiteX5" fmla="*/ 845820 w 998220"/>
                <a:gd name="connsiteY5" fmla="*/ 1005840 h 1432560"/>
                <a:gd name="connsiteX6" fmla="*/ 693420 w 998220"/>
                <a:gd name="connsiteY6" fmla="*/ 845820 h 1432560"/>
                <a:gd name="connsiteX7" fmla="*/ 693420 w 998220"/>
                <a:gd name="connsiteY7" fmla="*/ 548640 h 1432560"/>
                <a:gd name="connsiteX8" fmla="*/ 510540 w 998220"/>
                <a:gd name="connsiteY8" fmla="*/ 708660 h 1432560"/>
                <a:gd name="connsiteX9" fmla="*/ 510540 w 998220"/>
                <a:gd name="connsiteY9" fmla="*/ 1310640 h 1432560"/>
                <a:gd name="connsiteX10" fmla="*/ 281940 w 998220"/>
                <a:gd name="connsiteY10" fmla="*/ 1432560 h 1432560"/>
                <a:gd name="connsiteX11" fmla="*/ 15240 w 998220"/>
                <a:gd name="connsiteY11" fmla="*/ 1295400 h 1432560"/>
                <a:gd name="connsiteX0" fmla="*/ 15240 w 998220"/>
                <a:gd name="connsiteY0" fmla="*/ 1508760 h 1645920"/>
                <a:gd name="connsiteX1" fmla="*/ 0 w 998220"/>
                <a:gd name="connsiteY1" fmla="*/ 739140 h 1645920"/>
                <a:gd name="connsiteX2" fmla="*/ 723900 w 998220"/>
                <a:gd name="connsiteY2" fmla="*/ 213360 h 1645920"/>
                <a:gd name="connsiteX3" fmla="*/ 929640 w 998220"/>
                <a:gd name="connsiteY3" fmla="*/ 0 h 1645920"/>
                <a:gd name="connsiteX4" fmla="*/ 998220 w 998220"/>
                <a:gd name="connsiteY4" fmla="*/ 1001395 h 1645920"/>
                <a:gd name="connsiteX5" fmla="*/ 845820 w 998220"/>
                <a:gd name="connsiteY5" fmla="*/ 1219200 h 1645920"/>
                <a:gd name="connsiteX6" fmla="*/ 693420 w 998220"/>
                <a:gd name="connsiteY6" fmla="*/ 1059180 h 1645920"/>
                <a:gd name="connsiteX7" fmla="*/ 693420 w 998220"/>
                <a:gd name="connsiteY7" fmla="*/ 762000 h 1645920"/>
                <a:gd name="connsiteX8" fmla="*/ 510540 w 998220"/>
                <a:gd name="connsiteY8" fmla="*/ 922020 h 1645920"/>
                <a:gd name="connsiteX9" fmla="*/ 510540 w 998220"/>
                <a:gd name="connsiteY9" fmla="*/ 1524000 h 1645920"/>
                <a:gd name="connsiteX10" fmla="*/ 281940 w 998220"/>
                <a:gd name="connsiteY10" fmla="*/ 1645920 h 1645920"/>
                <a:gd name="connsiteX11" fmla="*/ 15240 w 998220"/>
                <a:gd name="connsiteY11" fmla="*/ 1508760 h 1645920"/>
                <a:gd name="connsiteX0" fmla="*/ 15240 w 944880"/>
                <a:gd name="connsiteY0" fmla="*/ 1508760 h 1645920"/>
                <a:gd name="connsiteX1" fmla="*/ 0 w 944880"/>
                <a:gd name="connsiteY1" fmla="*/ 739140 h 1645920"/>
                <a:gd name="connsiteX2" fmla="*/ 723900 w 944880"/>
                <a:gd name="connsiteY2" fmla="*/ 213360 h 1645920"/>
                <a:gd name="connsiteX3" fmla="*/ 929640 w 944880"/>
                <a:gd name="connsiteY3" fmla="*/ 0 h 1645920"/>
                <a:gd name="connsiteX4" fmla="*/ 944880 w 944880"/>
                <a:gd name="connsiteY4" fmla="*/ 1047115 h 1645920"/>
                <a:gd name="connsiteX5" fmla="*/ 845820 w 944880"/>
                <a:gd name="connsiteY5" fmla="*/ 1219200 h 1645920"/>
                <a:gd name="connsiteX6" fmla="*/ 693420 w 944880"/>
                <a:gd name="connsiteY6" fmla="*/ 1059180 h 1645920"/>
                <a:gd name="connsiteX7" fmla="*/ 693420 w 944880"/>
                <a:gd name="connsiteY7" fmla="*/ 762000 h 1645920"/>
                <a:gd name="connsiteX8" fmla="*/ 510540 w 944880"/>
                <a:gd name="connsiteY8" fmla="*/ 922020 h 1645920"/>
                <a:gd name="connsiteX9" fmla="*/ 510540 w 944880"/>
                <a:gd name="connsiteY9" fmla="*/ 1524000 h 1645920"/>
                <a:gd name="connsiteX10" fmla="*/ 281940 w 944880"/>
                <a:gd name="connsiteY10" fmla="*/ 1645920 h 1645920"/>
                <a:gd name="connsiteX11" fmla="*/ 15240 w 944880"/>
                <a:gd name="connsiteY11" fmla="*/ 1508760 h 1645920"/>
                <a:gd name="connsiteX0" fmla="*/ 15240 w 944880"/>
                <a:gd name="connsiteY0" fmla="*/ 1562100 h 1699260"/>
                <a:gd name="connsiteX1" fmla="*/ 0 w 944880"/>
                <a:gd name="connsiteY1" fmla="*/ 792480 h 1699260"/>
                <a:gd name="connsiteX2" fmla="*/ 762000 w 944880"/>
                <a:gd name="connsiteY2" fmla="*/ 0 h 1699260"/>
                <a:gd name="connsiteX3" fmla="*/ 929640 w 944880"/>
                <a:gd name="connsiteY3" fmla="*/ 53340 h 1699260"/>
                <a:gd name="connsiteX4" fmla="*/ 944880 w 944880"/>
                <a:gd name="connsiteY4" fmla="*/ 1100455 h 1699260"/>
                <a:gd name="connsiteX5" fmla="*/ 845820 w 944880"/>
                <a:gd name="connsiteY5" fmla="*/ 1272540 h 1699260"/>
                <a:gd name="connsiteX6" fmla="*/ 693420 w 944880"/>
                <a:gd name="connsiteY6" fmla="*/ 1112520 h 1699260"/>
                <a:gd name="connsiteX7" fmla="*/ 693420 w 944880"/>
                <a:gd name="connsiteY7" fmla="*/ 815340 h 1699260"/>
                <a:gd name="connsiteX8" fmla="*/ 510540 w 944880"/>
                <a:gd name="connsiteY8" fmla="*/ 975360 h 1699260"/>
                <a:gd name="connsiteX9" fmla="*/ 510540 w 944880"/>
                <a:gd name="connsiteY9" fmla="*/ 1577340 h 1699260"/>
                <a:gd name="connsiteX10" fmla="*/ 281940 w 944880"/>
                <a:gd name="connsiteY10" fmla="*/ 1699260 h 1699260"/>
                <a:gd name="connsiteX11" fmla="*/ 15240 w 944880"/>
                <a:gd name="connsiteY11" fmla="*/ 1562100 h 1699260"/>
                <a:gd name="connsiteX0" fmla="*/ 15240 w 944880"/>
                <a:gd name="connsiteY0" fmla="*/ 1562100 h 1699260"/>
                <a:gd name="connsiteX1" fmla="*/ 0 w 944880"/>
                <a:gd name="connsiteY1" fmla="*/ 792480 h 1699260"/>
                <a:gd name="connsiteX2" fmla="*/ 762000 w 944880"/>
                <a:gd name="connsiteY2" fmla="*/ 0 h 1699260"/>
                <a:gd name="connsiteX3" fmla="*/ 929640 w 944880"/>
                <a:gd name="connsiteY3" fmla="*/ 53340 h 1699260"/>
                <a:gd name="connsiteX4" fmla="*/ 944880 w 944880"/>
                <a:gd name="connsiteY4" fmla="*/ 1100455 h 1699260"/>
                <a:gd name="connsiteX5" fmla="*/ 845820 w 944880"/>
                <a:gd name="connsiteY5" fmla="*/ 1272540 h 1699260"/>
                <a:gd name="connsiteX6" fmla="*/ 662940 w 944880"/>
                <a:gd name="connsiteY6" fmla="*/ 1143000 h 1699260"/>
                <a:gd name="connsiteX7" fmla="*/ 693420 w 944880"/>
                <a:gd name="connsiteY7" fmla="*/ 815340 h 1699260"/>
                <a:gd name="connsiteX8" fmla="*/ 510540 w 944880"/>
                <a:gd name="connsiteY8" fmla="*/ 975360 h 1699260"/>
                <a:gd name="connsiteX9" fmla="*/ 510540 w 944880"/>
                <a:gd name="connsiteY9" fmla="*/ 1577340 h 1699260"/>
                <a:gd name="connsiteX10" fmla="*/ 281940 w 944880"/>
                <a:gd name="connsiteY10" fmla="*/ 1699260 h 1699260"/>
                <a:gd name="connsiteX11" fmla="*/ 15240 w 944880"/>
                <a:gd name="connsiteY11" fmla="*/ 1562100 h 1699260"/>
                <a:gd name="connsiteX0" fmla="*/ 15240 w 944880"/>
                <a:gd name="connsiteY0" fmla="*/ 1562100 h 1699260"/>
                <a:gd name="connsiteX1" fmla="*/ 0 w 944880"/>
                <a:gd name="connsiteY1" fmla="*/ 792480 h 1699260"/>
                <a:gd name="connsiteX2" fmla="*/ 762000 w 944880"/>
                <a:gd name="connsiteY2" fmla="*/ 0 h 1699260"/>
                <a:gd name="connsiteX3" fmla="*/ 929640 w 944880"/>
                <a:gd name="connsiteY3" fmla="*/ 53340 h 1699260"/>
                <a:gd name="connsiteX4" fmla="*/ 944880 w 944880"/>
                <a:gd name="connsiteY4" fmla="*/ 1100455 h 1699260"/>
                <a:gd name="connsiteX5" fmla="*/ 845820 w 944880"/>
                <a:gd name="connsiteY5" fmla="*/ 1272540 h 1699260"/>
                <a:gd name="connsiteX6" fmla="*/ 685800 w 944880"/>
                <a:gd name="connsiteY6" fmla="*/ 1127760 h 1699260"/>
                <a:gd name="connsiteX7" fmla="*/ 693420 w 944880"/>
                <a:gd name="connsiteY7" fmla="*/ 815340 h 1699260"/>
                <a:gd name="connsiteX8" fmla="*/ 510540 w 944880"/>
                <a:gd name="connsiteY8" fmla="*/ 975360 h 1699260"/>
                <a:gd name="connsiteX9" fmla="*/ 510540 w 944880"/>
                <a:gd name="connsiteY9" fmla="*/ 1577340 h 1699260"/>
                <a:gd name="connsiteX10" fmla="*/ 281940 w 944880"/>
                <a:gd name="connsiteY10" fmla="*/ 1699260 h 1699260"/>
                <a:gd name="connsiteX11" fmla="*/ 15240 w 944880"/>
                <a:gd name="connsiteY11" fmla="*/ 1562100 h 1699260"/>
                <a:gd name="connsiteX0" fmla="*/ 15240 w 944880"/>
                <a:gd name="connsiteY0" fmla="*/ 1562100 h 1699260"/>
                <a:gd name="connsiteX1" fmla="*/ 0 w 944880"/>
                <a:gd name="connsiteY1" fmla="*/ 792480 h 1699260"/>
                <a:gd name="connsiteX2" fmla="*/ 762000 w 944880"/>
                <a:gd name="connsiteY2" fmla="*/ 0 h 1699260"/>
                <a:gd name="connsiteX3" fmla="*/ 929640 w 944880"/>
                <a:gd name="connsiteY3" fmla="*/ 53340 h 1699260"/>
                <a:gd name="connsiteX4" fmla="*/ 944880 w 944880"/>
                <a:gd name="connsiteY4" fmla="*/ 1100455 h 1699260"/>
                <a:gd name="connsiteX5" fmla="*/ 891540 w 944880"/>
                <a:gd name="connsiteY5" fmla="*/ 1249680 h 1699260"/>
                <a:gd name="connsiteX6" fmla="*/ 685800 w 944880"/>
                <a:gd name="connsiteY6" fmla="*/ 1127760 h 1699260"/>
                <a:gd name="connsiteX7" fmla="*/ 693420 w 944880"/>
                <a:gd name="connsiteY7" fmla="*/ 815340 h 1699260"/>
                <a:gd name="connsiteX8" fmla="*/ 510540 w 944880"/>
                <a:gd name="connsiteY8" fmla="*/ 975360 h 1699260"/>
                <a:gd name="connsiteX9" fmla="*/ 510540 w 944880"/>
                <a:gd name="connsiteY9" fmla="*/ 1577340 h 1699260"/>
                <a:gd name="connsiteX10" fmla="*/ 281940 w 944880"/>
                <a:gd name="connsiteY10" fmla="*/ 1699260 h 1699260"/>
                <a:gd name="connsiteX11" fmla="*/ 15240 w 94488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29640 w 998220"/>
                <a:gd name="connsiteY3" fmla="*/ 53340 h 1699260"/>
                <a:gd name="connsiteX4" fmla="*/ 998220 w 998220"/>
                <a:gd name="connsiteY4" fmla="*/ 1021080 h 1699260"/>
                <a:gd name="connsiteX5" fmla="*/ 891540 w 998220"/>
                <a:gd name="connsiteY5" fmla="*/ 1249680 h 1699260"/>
                <a:gd name="connsiteX6" fmla="*/ 685800 w 998220"/>
                <a:gd name="connsiteY6" fmla="*/ 1127760 h 1699260"/>
                <a:gd name="connsiteX7" fmla="*/ 693420 w 998220"/>
                <a:gd name="connsiteY7" fmla="*/ 81534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90600 w 998220"/>
                <a:gd name="connsiteY3" fmla="*/ 121920 h 1699260"/>
                <a:gd name="connsiteX4" fmla="*/ 998220 w 998220"/>
                <a:gd name="connsiteY4" fmla="*/ 1021080 h 1699260"/>
                <a:gd name="connsiteX5" fmla="*/ 891540 w 998220"/>
                <a:gd name="connsiteY5" fmla="*/ 1249680 h 1699260"/>
                <a:gd name="connsiteX6" fmla="*/ 685800 w 998220"/>
                <a:gd name="connsiteY6" fmla="*/ 1127760 h 1699260"/>
                <a:gd name="connsiteX7" fmla="*/ 693420 w 998220"/>
                <a:gd name="connsiteY7" fmla="*/ 81534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90600 w 998220"/>
                <a:gd name="connsiteY3" fmla="*/ 121920 h 1699260"/>
                <a:gd name="connsiteX4" fmla="*/ 998220 w 998220"/>
                <a:gd name="connsiteY4" fmla="*/ 1021080 h 1699260"/>
                <a:gd name="connsiteX5" fmla="*/ 891540 w 998220"/>
                <a:gd name="connsiteY5" fmla="*/ 1249680 h 1699260"/>
                <a:gd name="connsiteX6" fmla="*/ 655320 w 998220"/>
                <a:gd name="connsiteY6" fmla="*/ 1104900 h 1699260"/>
                <a:gd name="connsiteX7" fmla="*/ 693420 w 998220"/>
                <a:gd name="connsiteY7" fmla="*/ 81534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90600 w 998220"/>
                <a:gd name="connsiteY3" fmla="*/ 121920 h 1699260"/>
                <a:gd name="connsiteX4" fmla="*/ 998220 w 998220"/>
                <a:gd name="connsiteY4" fmla="*/ 1021080 h 1699260"/>
                <a:gd name="connsiteX5" fmla="*/ 891540 w 998220"/>
                <a:gd name="connsiteY5" fmla="*/ 1249680 h 1699260"/>
                <a:gd name="connsiteX6" fmla="*/ 655320 w 998220"/>
                <a:gd name="connsiteY6" fmla="*/ 1104900 h 1699260"/>
                <a:gd name="connsiteX7" fmla="*/ 617220 w 998220"/>
                <a:gd name="connsiteY7" fmla="*/ 86106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90600 w 998220"/>
                <a:gd name="connsiteY3" fmla="*/ 121920 h 1699260"/>
                <a:gd name="connsiteX4" fmla="*/ 998220 w 998220"/>
                <a:gd name="connsiteY4" fmla="*/ 1021080 h 1699260"/>
                <a:gd name="connsiteX5" fmla="*/ 891540 w 998220"/>
                <a:gd name="connsiteY5" fmla="*/ 1249680 h 1699260"/>
                <a:gd name="connsiteX6" fmla="*/ 655320 w 998220"/>
                <a:gd name="connsiteY6" fmla="*/ 1104900 h 1699260"/>
                <a:gd name="connsiteX7" fmla="*/ 655320 w 998220"/>
                <a:gd name="connsiteY7" fmla="*/ 84582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90600 w 998220"/>
                <a:gd name="connsiteY3" fmla="*/ 121920 h 1699260"/>
                <a:gd name="connsiteX4" fmla="*/ 998220 w 998220"/>
                <a:gd name="connsiteY4" fmla="*/ 1021080 h 1699260"/>
                <a:gd name="connsiteX5" fmla="*/ 822960 w 998220"/>
                <a:gd name="connsiteY5" fmla="*/ 1226820 h 1699260"/>
                <a:gd name="connsiteX6" fmla="*/ 655320 w 998220"/>
                <a:gd name="connsiteY6" fmla="*/ 1104900 h 1699260"/>
                <a:gd name="connsiteX7" fmla="*/ 655320 w 998220"/>
                <a:gd name="connsiteY7" fmla="*/ 84582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62100 h 1699260"/>
                <a:gd name="connsiteX1" fmla="*/ 0 w 998220"/>
                <a:gd name="connsiteY1" fmla="*/ 792480 h 1699260"/>
                <a:gd name="connsiteX2" fmla="*/ 762000 w 998220"/>
                <a:gd name="connsiteY2" fmla="*/ 0 h 1699260"/>
                <a:gd name="connsiteX3" fmla="*/ 989832 w 998220"/>
                <a:gd name="connsiteY3" fmla="*/ 167640 h 1699260"/>
                <a:gd name="connsiteX4" fmla="*/ 998220 w 998220"/>
                <a:gd name="connsiteY4" fmla="*/ 1021080 h 1699260"/>
                <a:gd name="connsiteX5" fmla="*/ 822960 w 998220"/>
                <a:gd name="connsiteY5" fmla="*/ 1226820 h 1699260"/>
                <a:gd name="connsiteX6" fmla="*/ 655320 w 998220"/>
                <a:gd name="connsiteY6" fmla="*/ 1104900 h 1699260"/>
                <a:gd name="connsiteX7" fmla="*/ 655320 w 998220"/>
                <a:gd name="connsiteY7" fmla="*/ 845820 h 1699260"/>
                <a:gd name="connsiteX8" fmla="*/ 510540 w 998220"/>
                <a:gd name="connsiteY8" fmla="*/ 975360 h 1699260"/>
                <a:gd name="connsiteX9" fmla="*/ 510540 w 998220"/>
                <a:gd name="connsiteY9" fmla="*/ 1577340 h 1699260"/>
                <a:gd name="connsiteX10" fmla="*/ 281940 w 998220"/>
                <a:gd name="connsiteY10" fmla="*/ 1699260 h 1699260"/>
                <a:gd name="connsiteX11" fmla="*/ 15240 w 998220"/>
                <a:gd name="connsiteY11" fmla="*/ 1562100 h 1699260"/>
                <a:gd name="connsiteX0" fmla="*/ 15240 w 998220"/>
                <a:gd name="connsiteY0" fmla="*/ 1524000 h 1661160"/>
                <a:gd name="connsiteX1" fmla="*/ 0 w 998220"/>
                <a:gd name="connsiteY1" fmla="*/ 754380 h 1661160"/>
                <a:gd name="connsiteX2" fmla="*/ 720059 w 998220"/>
                <a:gd name="connsiteY2" fmla="*/ 0 h 1661160"/>
                <a:gd name="connsiteX3" fmla="*/ 989832 w 998220"/>
                <a:gd name="connsiteY3" fmla="*/ 129540 h 1661160"/>
                <a:gd name="connsiteX4" fmla="*/ 998220 w 998220"/>
                <a:gd name="connsiteY4" fmla="*/ 982980 h 1661160"/>
                <a:gd name="connsiteX5" fmla="*/ 822960 w 998220"/>
                <a:gd name="connsiteY5" fmla="*/ 1188720 h 1661160"/>
                <a:gd name="connsiteX6" fmla="*/ 655320 w 998220"/>
                <a:gd name="connsiteY6" fmla="*/ 1066800 h 1661160"/>
                <a:gd name="connsiteX7" fmla="*/ 655320 w 998220"/>
                <a:gd name="connsiteY7" fmla="*/ 807720 h 1661160"/>
                <a:gd name="connsiteX8" fmla="*/ 510540 w 998220"/>
                <a:gd name="connsiteY8" fmla="*/ 937260 h 1661160"/>
                <a:gd name="connsiteX9" fmla="*/ 510540 w 998220"/>
                <a:gd name="connsiteY9" fmla="*/ 1539240 h 1661160"/>
                <a:gd name="connsiteX10" fmla="*/ 281940 w 998220"/>
                <a:gd name="connsiteY10" fmla="*/ 1661160 h 1661160"/>
                <a:gd name="connsiteX11" fmla="*/ 15240 w 998220"/>
                <a:gd name="connsiteY11" fmla="*/ 1524000 h 1661160"/>
                <a:gd name="connsiteX0" fmla="*/ 15240 w 998220"/>
                <a:gd name="connsiteY0" fmla="*/ 1524000 h 1661160"/>
                <a:gd name="connsiteX1" fmla="*/ 0 w 998220"/>
                <a:gd name="connsiteY1" fmla="*/ 754380 h 1661160"/>
                <a:gd name="connsiteX2" fmla="*/ 720059 w 998220"/>
                <a:gd name="connsiteY2" fmla="*/ 0 h 1661160"/>
                <a:gd name="connsiteX3" fmla="*/ 989832 w 998220"/>
                <a:gd name="connsiteY3" fmla="*/ 129540 h 1661160"/>
                <a:gd name="connsiteX4" fmla="*/ 998220 w 998220"/>
                <a:gd name="connsiteY4" fmla="*/ 982980 h 1661160"/>
                <a:gd name="connsiteX5" fmla="*/ 822960 w 998220"/>
                <a:gd name="connsiteY5" fmla="*/ 1188720 h 1661160"/>
                <a:gd name="connsiteX6" fmla="*/ 655320 w 998220"/>
                <a:gd name="connsiteY6" fmla="*/ 1066800 h 1661160"/>
                <a:gd name="connsiteX7" fmla="*/ 672097 w 998220"/>
                <a:gd name="connsiteY7" fmla="*/ 754380 h 1661160"/>
                <a:gd name="connsiteX8" fmla="*/ 510540 w 998220"/>
                <a:gd name="connsiteY8" fmla="*/ 937260 h 1661160"/>
                <a:gd name="connsiteX9" fmla="*/ 510540 w 998220"/>
                <a:gd name="connsiteY9" fmla="*/ 1539240 h 1661160"/>
                <a:gd name="connsiteX10" fmla="*/ 281940 w 998220"/>
                <a:gd name="connsiteY10" fmla="*/ 1661160 h 1661160"/>
                <a:gd name="connsiteX11" fmla="*/ 15240 w 998220"/>
                <a:gd name="connsiteY11" fmla="*/ 1524000 h 1661160"/>
                <a:gd name="connsiteX0" fmla="*/ 15240 w 998220"/>
                <a:gd name="connsiteY0" fmla="*/ 1524000 h 1661160"/>
                <a:gd name="connsiteX1" fmla="*/ 0 w 998220"/>
                <a:gd name="connsiteY1" fmla="*/ 754380 h 1661160"/>
                <a:gd name="connsiteX2" fmla="*/ 720059 w 998220"/>
                <a:gd name="connsiteY2" fmla="*/ 0 h 1661160"/>
                <a:gd name="connsiteX3" fmla="*/ 989832 w 998220"/>
                <a:gd name="connsiteY3" fmla="*/ 129540 h 1661160"/>
                <a:gd name="connsiteX4" fmla="*/ 998220 w 998220"/>
                <a:gd name="connsiteY4" fmla="*/ 982980 h 1661160"/>
                <a:gd name="connsiteX5" fmla="*/ 822960 w 998220"/>
                <a:gd name="connsiteY5" fmla="*/ 1188720 h 1661160"/>
                <a:gd name="connsiteX6" fmla="*/ 655320 w 998220"/>
                <a:gd name="connsiteY6" fmla="*/ 1066800 h 1661160"/>
                <a:gd name="connsiteX7" fmla="*/ 655320 w 998220"/>
                <a:gd name="connsiteY7" fmla="*/ 754380 h 1661160"/>
                <a:gd name="connsiteX8" fmla="*/ 510540 w 998220"/>
                <a:gd name="connsiteY8" fmla="*/ 937260 h 1661160"/>
                <a:gd name="connsiteX9" fmla="*/ 510540 w 998220"/>
                <a:gd name="connsiteY9" fmla="*/ 1539240 h 1661160"/>
                <a:gd name="connsiteX10" fmla="*/ 281940 w 998220"/>
                <a:gd name="connsiteY10" fmla="*/ 1661160 h 1661160"/>
                <a:gd name="connsiteX11" fmla="*/ 15240 w 998220"/>
                <a:gd name="connsiteY11" fmla="*/ 1524000 h 1661160"/>
                <a:gd name="connsiteX0" fmla="*/ 15240 w 998220"/>
                <a:gd name="connsiteY0" fmla="*/ 1524000 h 1661160"/>
                <a:gd name="connsiteX1" fmla="*/ 0 w 998220"/>
                <a:gd name="connsiteY1" fmla="*/ 754380 h 1661160"/>
                <a:gd name="connsiteX2" fmla="*/ 720059 w 998220"/>
                <a:gd name="connsiteY2" fmla="*/ 0 h 1661160"/>
                <a:gd name="connsiteX3" fmla="*/ 989832 w 998220"/>
                <a:gd name="connsiteY3" fmla="*/ 129540 h 1661160"/>
                <a:gd name="connsiteX4" fmla="*/ 998220 w 998220"/>
                <a:gd name="connsiteY4" fmla="*/ 982980 h 1661160"/>
                <a:gd name="connsiteX5" fmla="*/ 822960 w 998220"/>
                <a:gd name="connsiteY5" fmla="*/ 1188720 h 1661160"/>
                <a:gd name="connsiteX6" fmla="*/ 655320 w 998220"/>
                <a:gd name="connsiteY6" fmla="*/ 1066800 h 1661160"/>
                <a:gd name="connsiteX7" fmla="*/ 655320 w 998220"/>
                <a:gd name="connsiteY7" fmla="*/ 754380 h 1661160"/>
                <a:gd name="connsiteX8" fmla="*/ 510540 w 998220"/>
                <a:gd name="connsiteY8" fmla="*/ 937260 h 1661160"/>
                <a:gd name="connsiteX9" fmla="*/ 511693 w 998220"/>
                <a:gd name="connsiteY9" fmla="*/ 1485900 h 1661160"/>
                <a:gd name="connsiteX10" fmla="*/ 281940 w 998220"/>
                <a:gd name="connsiteY10" fmla="*/ 1661160 h 1661160"/>
                <a:gd name="connsiteX11" fmla="*/ 15240 w 998220"/>
                <a:gd name="connsiteY11" fmla="*/ 1524000 h 1661160"/>
                <a:gd name="connsiteX0" fmla="*/ 15240 w 998220"/>
                <a:gd name="connsiteY0" fmla="*/ 1524000 h 1678305"/>
                <a:gd name="connsiteX1" fmla="*/ 0 w 998220"/>
                <a:gd name="connsiteY1" fmla="*/ 754380 h 1678305"/>
                <a:gd name="connsiteX2" fmla="*/ 720059 w 998220"/>
                <a:gd name="connsiteY2" fmla="*/ 0 h 1678305"/>
                <a:gd name="connsiteX3" fmla="*/ 989832 w 998220"/>
                <a:gd name="connsiteY3" fmla="*/ 129540 h 1678305"/>
                <a:gd name="connsiteX4" fmla="*/ 998220 w 998220"/>
                <a:gd name="connsiteY4" fmla="*/ 982980 h 1678305"/>
                <a:gd name="connsiteX5" fmla="*/ 822960 w 998220"/>
                <a:gd name="connsiteY5" fmla="*/ 1188720 h 1678305"/>
                <a:gd name="connsiteX6" fmla="*/ 655320 w 998220"/>
                <a:gd name="connsiteY6" fmla="*/ 1066800 h 1678305"/>
                <a:gd name="connsiteX7" fmla="*/ 655320 w 998220"/>
                <a:gd name="connsiteY7" fmla="*/ 754380 h 1678305"/>
                <a:gd name="connsiteX8" fmla="*/ 510540 w 998220"/>
                <a:gd name="connsiteY8" fmla="*/ 937260 h 1678305"/>
                <a:gd name="connsiteX9" fmla="*/ 511693 w 998220"/>
                <a:gd name="connsiteY9" fmla="*/ 1485900 h 1678305"/>
                <a:gd name="connsiteX10" fmla="*/ 318759 w 998220"/>
                <a:gd name="connsiteY10" fmla="*/ 1678305 h 1678305"/>
                <a:gd name="connsiteX11" fmla="*/ 15240 w 998220"/>
                <a:gd name="connsiteY11" fmla="*/ 1524000 h 1678305"/>
                <a:gd name="connsiteX0" fmla="*/ 15240 w 998220"/>
                <a:gd name="connsiteY0" fmla="*/ 1524000 h 1678305"/>
                <a:gd name="connsiteX1" fmla="*/ 0 w 998220"/>
                <a:gd name="connsiteY1" fmla="*/ 754380 h 1678305"/>
                <a:gd name="connsiteX2" fmla="*/ 720059 w 998220"/>
                <a:gd name="connsiteY2" fmla="*/ 0 h 1678305"/>
                <a:gd name="connsiteX3" fmla="*/ 989832 w 998220"/>
                <a:gd name="connsiteY3" fmla="*/ 129540 h 1678305"/>
                <a:gd name="connsiteX4" fmla="*/ 998220 w 998220"/>
                <a:gd name="connsiteY4" fmla="*/ 982980 h 1678305"/>
                <a:gd name="connsiteX5" fmla="*/ 822960 w 998220"/>
                <a:gd name="connsiteY5" fmla="*/ 1188720 h 1678305"/>
                <a:gd name="connsiteX6" fmla="*/ 646932 w 998220"/>
                <a:gd name="connsiteY6" fmla="*/ 1112520 h 1678305"/>
                <a:gd name="connsiteX7" fmla="*/ 655320 w 998220"/>
                <a:gd name="connsiteY7" fmla="*/ 754380 h 1678305"/>
                <a:gd name="connsiteX8" fmla="*/ 510540 w 998220"/>
                <a:gd name="connsiteY8" fmla="*/ 937260 h 1678305"/>
                <a:gd name="connsiteX9" fmla="*/ 511693 w 998220"/>
                <a:gd name="connsiteY9" fmla="*/ 1485900 h 1678305"/>
                <a:gd name="connsiteX10" fmla="*/ 318759 w 998220"/>
                <a:gd name="connsiteY10" fmla="*/ 1678305 h 1678305"/>
                <a:gd name="connsiteX11" fmla="*/ 15240 w 998220"/>
                <a:gd name="connsiteY11" fmla="*/ 1524000 h 1678305"/>
                <a:gd name="connsiteX0" fmla="*/ 15240 w 998220"/>
                <a:gd name="connsiteY0" fmla="*/ 1524000 h 1678305"/>
                <a:gd name="connsiteX1" fmla="*/ 0 w 998220"/>
                <a:gd name="connsiteY1" fmla="*/ 754380 h 1678305"/>
                <a:gd name="connsiteX2" fmla="*/ 720059 w 998220"/>
                <a:gd name="connsiteY2" fmla="*/ 0 h 1678305"/>
                <a:gd name="connsiteX3" fmla="*/ 989832 w 998220"/>
                <a:gd name="connsiteY3" fmla="*/ 129540 h 1678305"/>
                <a:gd name="connsiteX4" fmla="*/ 998220 w 998220"/>
                <a:gd name="connsiteY4" fmla="*/ 982980 h 1678305"/>
                <a:gd name="connsiteX5" fmla="*/ 822960 w 998220"/>
                <a:gd name="connsiteY5" fmla="*/ 1188720 h 1678305"/>
                <a:gd name="connsiteX6" fmla="*/ 646932 w 998220"/>
                <a:gd name="connsiteY6" fmla="*/ 1112520 h 1678305"/>
                <a:gd name="connsiteX7" fmla="*/ 655320 w 998220"/>
                <a:gd name="connsiteY7" fmla="*/ 754380 h 1678305"/>
                <a:gd name="connsiteX8" fmla="*/ 510540 w 998220"/>
                <a:gd name="connsiteY8" fmla="*/ 937260 h 1678305"/>
                <a:gd name="connsiteX9" fmla="*/ 511693 w 998220"/>
                <a:gd name="connsiteY9" fmla="*/ 1485900 h 1678305"/>
                <a:gd name="connsiteX10" fmla="*/ 318759 w 998220"/>
                <a:gd name="connsiteY10" fmla="*/ 1678305 h 1678305"/>
                <a:gd name="connsiteX11" fmla="*/ 15240 w 998220"/>
                <a:gd name="connsiteY11" fmla="*/ 1524000 h 16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8220" h="1678305">
                  <a:moveTo>
                    <a:pt x="15240" y="1524000"/>
                  </a:moveTo>
                  <a:lnTo>
                    <a:pt x="0" y="754380"/>
                  </a:lnTo>
                  <a:lnTo>
                    <a:pt x="720059" y="0"/>
                  </a:lnTo>
                  <a:lnTo>
                    <a:pt x="989832" y="129540"/>
                  </a:lnTo>
                  <a:lnTo>
                    <a:pt x="998220" y="982980"/>
                  </a:lnTo>
                  <a:lnTo>
                    <a:pt x="822960" y="1188720"/>
                  </a:lnTo>
                  <a:lnTo>
                    <a:pt x="646932" y="1112520"/>
                  </a:lnTo>
                  <a:lnTo>
                    <a:pt x="655320" y="754380"/>
                  </a:lnTo>
                  <a:lnTo>
                    <a:pt x="510540" y="937260"/>
                  </a:lnTo>
                  <a:cubicBezTo>
                    <a:pt x="510924" y="1120140"/>
                    <a:pt x="511309" y="1303020"/>
                    <a:pt x="511693" y="1485900"/>
                  </a:cubicBezTo>
                  <a:lnTo>
                    <a:pt x="318759" y="1678305"/>
                  </a:lnTo>
                  <a:lnTo>
                    <a:pt x="15240" y="15240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7" name="Straight Connector 13"/>
            <p:cNvCxnSpPr/>
            <p:nvPr/>
          </p:nvCxnSpPr>
          <p:spPr>
            <a:xfrm flipH="1" flipV="1">
              <a:off x="7238883" y="4143590"/>
              <a:ext cx="282592" cy="13653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2"/>
            <p:cNvCxnSpPr/>
            <p:nvPr/>
          </p:nvCxnSpPr>
          <p:spPr>
            <a:xfrm flipH="1">
              <a:off x="7505599" y="4288060"/>
              <a:ext cx="0" cy="73346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4"/>
            <p:cNvCxnSpPr/>
            <p:nvPr/>
          </p:nvCxnSpPr>
          <p:spPr>
            <a:xfrm flipH="1">
              <a:off x="7992992" y="3899102"/>
              <a:ext cx="0" cy="61757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2"/>
            <p:cNvCxnSpPr/>
            <p:nvPr/>
          </p:nvCxnSpPr>
          <p:spPr>
            <a:xfrm flipV="1">
              <a:off x="7505599" y="3479980"/>
              <a:ext cx="633452" cy="82395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2"/>
            <p:cNvCxnSpPr/>
            <p:nvPr/>
          </p:nvCxnSpPr>
          <p:spPr>
            <a:xfrm flipV="1">
              <a:off x="7505599" y="3724468"/>
              <a:ext cx="617576" cy="78426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3"/>
            <p:cNvCxnSpPr/>
            <p:nvPr/>
          </p:nvCxnSpPr>
          <p:spPr>
            <a:xfrm flipH="1" flipV="1">
              <a:off x="7238883" y="4332512"/>
              <a:ext cx="290531" cy="15875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0"/>
            <p:cNvCxnSpPr/>
            <p:nvPr/>
          </p:nvCxnSpPr>
          <p:spPr>
            <a:xfrm>
              <a:off x="7026145" y="2238491"/>
              <a:ext cx="0" cy="771565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3"/>
            <p:cNvCxnSpPr/>
            <p:nvPr/>
          </p:nvCxnSpPr>
          <p:spPr>
            <a:xfrm flipH="1">
              <a:off x="7024558" y="2154350"/>
              <a:ext cx="144471" cy="101605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2"/>
            <p:cNvCxnSpPr/>
            <p:nvPr/>
          </p:nvCxnSpPr>
          <p:spPr>
            <a:xfrm>
              <a:off x="6225996" y="2055920"/>
              <a:ext cx="784273" cy="32227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2"/>
            <p:cNvCxnSpPr/>
            <p:nvPr/>
          </p:nvCxnSpPr>
          <p:spPr>
            <a:xfrm>
              <a:off x="6256160" y="1922563"/>
              <a:ext cx="784273" cy="32386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4"/>
            <p:cNvCxnSpPr/>
            <p:nvPr/>
          </p:nvCxnSpPr>
          <p:spPr>
            <a:xfrm flipH="1">
              <a:off x="6500650" y="2162287"/>
              <a:ext cx="0" cy="58581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3"/>
            <p:cNvCxnSpPr/>
            <p:nvPr/>
          </p:nvCxnSpPr>
          <p:spPr>
            <a:xfrm flipH="1">
              <a:off x="7022970" y="2273418"/>
              <a:ext cx="160348" cy="10001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6"/>
            <p:cNvCxnSpPr/>
            <p:nvPr/>
          </p:nvCxnSpPr>
          <p:spPr>
            <a:xfrm flipH="1">
              <a:off x="4214510" y="1879697"/>
              <a:ext cx="14288" cy="79537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3"/>
            <p:cNvCxnSpPr/>
            <p:nvPr/>
          </p:nvCxnSpPr>
          <p:spPr>
            <a:xfrm>
              <a:off x="4030349" y="1955901"/>
              <a:ext cx="184161" cy="9049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2"/>
            <p:cNvCxnSpPr/>
            <p:nvPr/>
          </p:nvCxnSpPr>
          <p:spPr>
            <a:xfrm flipV="1">
              <a:off x="4220860" y="1941614"/>
              <a:ext cx="723945" cy="10636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9"/>
            <p:cNvCxnSpPr/>
            <p:nvPr/>
          </p:nvCxnSpPr>
          <p:spPr>
            <a:xfrm flipH="1">
              <a:off x="4693964" y="1994003"/>
              <a:ext cx="7937" cy="55882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8"/>
            <p:cNvCxnSpPr/>
            <p:nvPr/>
          </p:nvCxnSpPr>
          <p:spPr>
            <a:xfrm flipH="1">
              <a:off x="4411372" y="2017818"/>
              <a:ext cx="7937" cy="57311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gner un rectangle avec un coin diagonal 28"/>
            <p:cNvSpPr/>
            <p:nvPr/>
          </p:nvSpPr>
          <p:spPr>
            <a:xfrm>
              <a:off x="3292115" y="3091023"/>
              <a:ext cx="784273" cy="1349445"/>
            </a:xfrm>
            <a:custGeom>
              <a:avLst/>
              <a:gdLst>
                <a:gd name="connsiteX0" fmla="*/ 0 w 982980"/>
                <a:gd name="connsiteY0" fmla="*/ 0 h 830580"/>
                <a:gd name="connsiteX1" fmla="*/ 98298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830580 h 830580"/>
                <a:gd name="connsiteX4" fmla="*/ 982980 w 982980"/>
                <a:gd name="connsiteY4" fmla="*/ 830580 h 830580"/>
                <a:gd name="connsiteX5" fmla="*/ 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0 h 830580"/>
                <a:gd name="connsiteX0" fmla="*/ 0 w 982980"/>
                <a:gd name="connsiteY0" fmla="*/ 0 h 830580"/>
                <a:gd name="connsiteX1" fmla="*/ 281940 w 982980"/>
                <a:gd name="connsiteY1" fmla="*/ 0 h 830580"/>
                <a:gd name="connsiteX2" fmla="*/ 982980 w 982980"/>
                <a:gd name="connsiteY2" fmla="*/ 0 h 830580"/>
                <a:gd name="connsiteX3" fmla="*/ 982980 w 982980"/>
                <a:gd name="connsiteY3" fmla="*/ 0 h 830580"/>
                <a:gd name="connsiteX4" fmla="*/ 982980 w 982980"/>
                <a:gd name="connsiteY4" fmla="*/ 830580 h 830580"/>
                <a:gd name="connsiteX5" fmla="*/ 982980 w 982980"/>
                <a:gd name="connsiteY5" fmla="*/ 830580 h 830580"/>
                <a:gd name="connsiteX6" fmla="*/ 0 w 982980"/>
                <a:gd name="connsiteY6" fmla="*/ 830580 h 830580"/>
                <a:gd name="connsiteX7" fmla="*/ 0 w 982980"/>
                <a:gd name="connsiteY7" fmla="*/ 830580 h 830580"/>
                <a:gd name="connsiteX8" fmla="*/ 0 w 982980"/>
                <a:gd name="connsiteY8" fmla="*/ 0 h 83058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982980 w 982980"/>
                <a:gd name="connsiteY2" fmla="*/ 160020 h 990600"/>
                <a:gd name="connsiteX3" fmla="*/ 982980 w 982980"/>
                <a:gd name="connsiteY3" fmla="*/ 160020 h 990600"/>
                <a:gd name="connsiteX4" fmla="*/ 982980 w 982980"/>
                <a:gd name="connsiteY4" fmla="*/ 990600 h 990600"/>
                <a:gd name="connsiteX5" fmla="*/ 982980 w 982980"/>
                <a:gd name="connsiteY5" fmla="*/ 990600 h 990600"/>
                <a:gd name="connsiteX6" fmla="*/ 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982980 w 982980"/>
                <a:gd name="connsiteY3" fmla="*/ 160020 h 990600"/>
                <a:gd name="connsiteX4" fmla="*/ 982980 w 982980"/>
                <a:gd name="connsiteY4" fmla="*/ 160020 h 990600"/>
                <a:gd name="connsiteX5" fmla="*/ 982980 w 982980"/>
                <a:gd name="connsiteY5" fmla="*/ 990600 h 990600"/>
                <a:gd name="connsiteX6" fmla="*/ 982980 w 982980"/>
                <a:gd name="connsiteY6" fmla="*/ 990600 h 990600"/>
                <a:gd name="connsiteX7" fmla="*/ 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82980 w 982980"/>
                <a:gd name="connsiteY6" fmla="*/ 990600 h 990600"/>
                <a:gd name="connsiteX7" fmla="*/ 982980 w 982980"/>
                <a:gd name="connsiteY7" fmla="*/ 990600 h 990600"/>
                <a:gd name="connsiteX8" fmla="*/ 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990600 h 990600"/>
                <a:gd name="connsiteX8" fmla="*/ 982980 w 982980"/>
                <a:gd name="connsiteY8" fmla="*/ 990600 h 990600"/>
                <a:gd name="connsiteX9" fmla="*/ 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754380 w 982980"/>
                <a:gd name="connsiteY10" fmla="*/ 99060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990600"/>
                <a:gd name="connsiteX1" fmla="*/ 160020 w 982980"/>
                <a:gd name="connsiteY1" fmla="*/ 0 h 990600"/>
                <a:gd name="connsiteX2" fmla="*/ 327660 w 982980"/>
                <a:gd name="connsiteY2" fmla="*/ 45720 h 990600"/>
                <a:gd name="connsiteX3" fmla="*/ 693420 w 982980"/>
                <a:gd name="connsiteY3" fmla="*/ 114300 h 990600"/>
                <a:gd name="connsiteX4" fmla="*/ 982980 w 982980"/>
                <a:gd name="connsiteY4" fmla="*/ 160020 h 990600"/>
                <a:gd name="connsiteX5" fmla="*/ 982980 w 982980"/>
                <a:gd name="connsiteY5" fmla="*/ 160020 h 990600"/>
                <a:gd name="connsiteX6" fmla="*/ 975360 w 982980"/>
                <a:gd name="connsiteY6" fmla="*/ 434340 h 990600"/>
                <a:gd name="connsiteX7" fmla="*/ 982980 w 982980"/>
                <a:gd name="connsiteY7" fmla="*/ 769620 h 990600"/>
                <a:gd name="connsiteX8" fmla="*/ 982980 w 982980"/>
                <a:gd name="connsiteY8" fmla="*/ 990600 h 990600"/>
                <a:gd name="connsiteX9" fmla="*/ 982980 w 982980"/>
                <a:gd name="connsiteY9" fmla="*/ 990600 h 990600"/>
                <a:gd name="connsiteX10" fmla="*/ 541020 w 982980"/>
                <a:gd name="connsiteY10" fmla="*/ 975360 h 990600"/>
                <a:gd name="connsiteX11" fmla="*/ 0 w 982980"/>
                <a:gd name="connsiteY11" fmla="*/ 990600 h 990600"/>
                <a:gd name="connsiteX12" fmla="*/ 0 w 982980"/>
                <a:gd name="connsiteY12" fmla="*/ 990600 h 990600"/>
                <a:gd name="connsiteX13" fmla="*/ 0 w 982980"/>
                <a:gd name="connsiteY13" fmla="*/ 160020 h 9906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69342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541020 w 982980"/>
                <a:gd name="connsiteY10" fmla="*/ 9753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104900"/>
                <a:gd name="connsiteX1" fmla="*/ 160020 w 982980"/>
                <a:gd name="connsiteY1" fmla="*/ 0 h 1104900"/>
                <a:gd name="connsiteX2" fmla="*/ 327660 w 982980"/>
                <a:gd name="connsiteY2" fmla="*/ 45720 h 1104900"/>
                <a:gd name="connsiteX3" fmla="*/ 914400 w 982980"/>
                <a:gd name="connsiteY3" fmla="*/ 114300 h 1104900"/>
                <a:gd name="connsiteX4" fmla="*/ 982980 w 982980"/>
                <a:gd name="connsiteY4" fmla="*/ 160020 h 1104900"/>
                <a:gd name="connsiteX5" fmla="*/ 982980 w 982980"/>
                <a:gd name="connsiteY5" fmla="*/ 160020 h 1104900"/>
                <a:gd name="connsiteX6" fmla="*/ 975360 w 982980"/>
                <a:gd name="connsiteY6" fmla="*/ 434340 h 1104900"/>
                <a:gd name="connsiteX7" fmla="*/ 982980 w 982980"/>
                <a:gd name="connsiteY7" fmla="*/ 769620 h 1104900"/>
                <a:gd name="connsiteX8" fmla="*/ 982980 w 982980"/>
                <a:gd name="connsiteY8" fmla="*/ 990600 h 1104900"/>
                <a:gd name="connsiteX9" fmla="*/ 784860 w 982980"/>
                <a:gd name="connsiteY9" fmla="*/ 1104900 h 1104900"/>
                <a:gd name="connsiteX10" fmla="*/ 243840 w 982980"/>
                <a:gd name="connsiteY10" fmla="*/ 1013460 h 1104900"/>
                <a:gd name="connsiteX11" fmla="*/ 0 w 982980"/>
                <a:gd name="connsiteY11" fmla="*/ 990600 h 1104900"/>
                <a:gd name="connsiteX12" fmla="*/ 0 w 982980"/>
                <a:gd name="connsiteY12" fmla="*/ 990600 h 1104900"/>
                <a:gd name="connsiteX13" fmla="*/ 0 w 982980"/>
                <a:gd name="connsiteY13" fmla="*/ 160020 h 110490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77724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8600 w 982980"/>
                <a:gd name="connsiteY9" fmla="*/ 838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2098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38862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243840 w 982980"/>
                <a:gd name="connsiteY9" fmla="*/ 1013460 h 1013460"/>
                <a:gd name="connsiteX10" fmla="*/ 0 w 982980"/>
                <a:gd name="connsiteY10" fmla="*/ 990600 h 1013460"/>
                <a:gd name="connsiteX11" fmla="*/ 0 w 982980"/>
                <a:gd name="connsiteY11" fmla="*/ 990600 h 1013460"/>
                <a:gd name="connsiteX12" fmla="*/ 0 w 982980"/>
                <a:gd name="connsiteY12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441960 w 982980"/>
                <a:gd name="connsiteY9" fmla="*/ 10134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7660 w 982980"/>
                <a:gd name="connsiteY9" fmla="*/ 861060 h 1013460"/>
                <a:gd name="connsiteX10" fmla="*/ 243840 w 982980"/>
                <a:gd name="connsiteY10" fmla="*/ 1013460 h 1013460"/>
                <a:gd name="connsiteX11" fmla="*/ 0 w 982980"/>
                <a:gd name="connsiteY11" fmla="*/ 990600 h 1013460"/>
                <a:gd name="connsiteX12" fmla="*/ 0 w 982980"/>
                <a:gd name="connsiteY12" fmla="*/ 990600 h 1013460"/>
                <a:gd name="connsiteX13" fmla="*/ 0 w 982980"/>
                <a:gd name="connsiteY13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47700 w 982980"/>
                <a:gd name="connsiteY9" fmla="*/ 9296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320040 w 982980"/>
                <a:gd name="connsiteY9" fmla="*/ 396240 h 1013460"/>
                <a:gd name="connsiteX10" fmla="*/ 327660 w 982980"/>
                <a:gd name="connsiteY10" fmla="*/ 861060 h 1013460"/>
                <a:gd name="connsiteX11" fmla="*/ 243840 w 982980"/>
                <a:gd name="connsiteY11" fmla="*/ 1013460 h 1013460"/>
                <a:gd name="connsiteX12" fmla="*/ 0 w 982980"/>
                <a:gd name="connsiteY12" fmla="*/ 990600 h 1013460"/>
                <a:gd name="connsiteX13" fmla="*/ 0 w 982980"/>
                <a:gd name="connsiteY13" fmla="*/ 990600 h 1013460"/>
                <a:gd name="connsiteX14" fmla="*/ 0 w 982980"/>
                <a:gd name="connsiteY14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93420 w 982980"/>
                <a:gd name="connsiteY9" fmla="*/ 73152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548640 w 982980"/>
                <a:gd name="connsiteY9" fmla="*/ 449580 h 1013460"/>
                <a:gd name="connsiteX10" fmla="*/ 320040 w 982980"/>
                <a:gd name="connsiteY10" fmla="*/ 396240 h 1013460"/>
                <a:gd name="connsiteX11" fmla="*/ 327660 w 982980"/>
                <a:gd name="connsiteY11" fmla="*/ 861060 h 1013460"/>
                <a:gd name="connsiteX12" fmla="*/ 243840 w 982980"/>
                <a:gd name="connsiteY12" fmla="*/ 1013460 h 1013460"/>
                <a:gd name="connsiteX13" fmla="*/ 0 w 982980"/>
                <a:gd name="connsiteY13" fmla="*/ 990600 h 1013460"/>
                <a:gd name="connsiteX14" fmla="*/ 0 w 982980"/>
                <a:gd name="connsiteY14" fmla="*/ 990600 h 1013460"/>
                <a:gd name="connsiteX15" fmla="*/ 0 w 982980"/>
                <a:gd name="connsiteY15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69620 w 982980"/>
                <a:gd name="connsiteY9" fmla="*/ 7467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480060 h 1013460"/>
                <a:gd name="connsiteX10" fmla="*/ 548640 w 982980"/>
                <a:gd name="connsiteY10" fmla="*/ 449580 h 1013460"/>
                <a:gd name="connsiteX11" fmla="*/ 320040 w 982980"/>
                <a:gd name="connsiteY11" fmla="*/ 396240 h 1013460"/>
                <a:gd name="connsiteX12" fmla="*/ 327660 w 982980"/>
                <a:gd name="connsiteY12" fmla="*/ 861060 h 1013460"/>
                <a:gd name="connsiteX13" fmla="*/ 243840 w 982980"/>
                <a:gd name="connsiteY13" fmla="*/ 1013460 h 1013460"/>
                <a:gd name="connsiteX14" fmla="*/ 0 w 982980"/>
                <a:gd name="connsiteY14" fmla="*/ 990600 h 1013460"/>
                <a:gd name="connsiteX15" fmla="*/ 0 w 982980"/>
                <a:gd name="connsiteY15" fmla="*/ 990600 h 1013460"/>
                <a:gd name="connsiteX16" fmla="*/ 0 w 982980"/>
                <a:gd name="connsiteY16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61060 w 982980"/>
                <a:gd name="connsiteY9" fmla="*/ 7467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78180 w 982980"/>
                <a:gd name="connsiteY9" fmla="*/ 85344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7086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708660 w 982980"/>
                <a:gd name="connsiteY9" fmla="*/ 86106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662940 w 982980"/>
                <a:gd name="connsiteY9" fmla="*/ 853440 h 1013460"/>
                <a:gd name="connsiteX10" fmla="*/ 670560 w 982980"/>
                <a:gd name="connsiteY10" fmla="*/ 480060 h 1013460"/>
                <a:gd name="connsiteX11" fmla="*/ 548640 w 982980"/>
                <a:gd name="connsiteY11" fmla="*/ 449580 h 1013460"/>
                <a:gd name="connsiteX12" fmla="*/ 320040 w 982980"/>
                <a:gd name="connsiteY12" fmla="*/ 396240 h 1013460"/>
                <a:gd name="connsiteX13" fmla="*/ 327660 w 982980"/>
                <a:gd name="connsiteY13" fmla="*/ 861060 h 1013460"/>
                <a:gd name="connsiteX14" fmla="*/ 243840 w 982980"/>
                <a:gd name="connsiteY14" fmla="*/ 1013460 h 1013460"/>
                <a:gd name="connsiteX15" fmla="*/ 0 w 982980"/>
                <a:gd name="connsiteY15" fmla="*/ 990600 h 1013460"/>
                <a:gd name="connsiteX16" fmla="*/ 0 w 982980"/>
                <a:gd name="connsiteY16" fmla="*/ 990600 h 1013460"/>
                <a:gd name="connsiteX17" fmla="*/ 0 w 982980"/>
                <a:gd name="connsiteY17" fmla="*/ 160020 h 1013460"/>
                <a:gd name="connsiteX0" fmla="*/ 0 w 982980"/>
                <a:gd name="connsiteY0" fmla="*/ 160020 h 1013460"/>
                <a:gd name="connsiteX1" fmla="*/ 160020 w 982980"/>
                <a:gd name="connsiteY1" fmla="*/ 0 h 1013460"/>
                <a:gd name="connsiteX2" fmla="*/ 327660 w 982980"/>
                <a:gd name="connsiteY2" fmla="*/ 45720 h 1013460"/>
                <a:gd name="connsiteX3" fmla="*/ 914400 w 982980"/>
                <a:gd name="connsiteY3" fmla="*/ 114300 h 1013460"/>
                <a:gd name="connsiteX4" fmla="*/ 982980 w 982980"/>
                <a:gd name="connsiteY4" fmla="*/ 160020 h 1013460"/>
                <a:gd name="connsiteX5" fmla="*/ 982980 w 982980"/>
                <a:gd name="connsiteY5" fmla="*/ 160020 h 1013460"/>
                <a:gd name="connsiteX6" fmla="*/ 975360 w 982980"/>
                <a:gd name="connsiteY6" fmla="*/ 434340 h 1013460"/>
                <a:gd name="connsiteX7" fmla="*/ 982980 w 982980"/>
                <a:gd name="connsiteY7" fmla="*/ 769620 h 1013460"/>
                <a:gd name="connsiteX8" fmla="*/ 982980 w 982980"/>
                <a:gd name="connsiteY8" fmla="*/ 990600 h 1013460"/>
                <a:gd name="connsiteX9" fmla="*/ 845820 w 982980"/>
                <a:gd name="connsiteY9" fmla="*/ 944880 h 1013460"/>
                <a:gd name="connsiteX10" fmla="*/ 662940 w 982980"/>
                <a:gd name="connsiteY10" fmla="*/ 853440 h 1013460"/>
                <a:gd name="connsiteX11" fmla="*/ 670560 w 982980"/>
                <a:gd name="connsiteY11" fmla="*/ 480060 h 1013460"/>
                <a:gd name="connsiteX12" fmla="*/ 548640 w 982980"/>
                <a:gd name="connsiteY12" fmla="*/ 449580 h 1013460"/>
                <a:gd name="connsiteX13" fmla="*/ 320040 w 982980"/>
                <a:gd name="connsiteY13" fmla="*/ 396240 h 1013460"/>
                <a:gd name="connsiteX14" fmla="*/ 327660 w 982980"/>
                <a:gd name="connsiteY14" fmla="*/ 861060 h 1013460"/>
                <a:gd name="connsiteX15" fmla="*/ 243840 w 982980"/>
                <a:gd name="connsiteY15" fmla="*/ 1013460 h 1013460"/>
                <a:gd name="connsiteX16" fmla="*/ 0 w 982980"/>
                <a:gd name="connsiteY16" fmla="*/ 990600 h 1013460"/>
                <a:gd name="connsiteX17" fmla="*/ 0 w 982980"/>
                <a:gd name="connsiteY17" fmla="*/ 990600 h 1013460"/>
                <a:gd name="connsiteX18" fmla="*/ 0 w 982980"/>
                <a:gd name="connsiteY18" fmla="*/ 160020 h 101346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70560 w 982980"/>
                <a:gd name="connsiteY11" fmla="*/ 48006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4958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6294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716280 w 982980"/>
                <a:gd name="connsiteY10" fmla="*/ 85344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28700"/>
                <a:gd name="connsiteX1" fmla="*/ 160020 w 982980"/>
                <a:gd name="connsiteY1" fmla="*/ 0 h 1028700"/>
                <a:gd name="connsiteX2" fmla="*/ 327660 w 982980"/>
                <a:gd name="connsiteY2" fmla="*/ 45720 h 1028700"/>
                <a:gd name="connsiteX3" fmla="*/ 914400 w 982980"/>
                <a:gd name="connsiteY3" fmla="*/ 114300 h 1028700"/>
                <a:gd name="connsiteX4" fmla="*/ 982980 w 982980"/>
                <a:gd name="connsiteY4" fmla="*/ 160020 h 1028700"/>
                <a:gd name="connsiteX5" fmla="*/ 982980 w 982980"/>
                <a:gd name="connsiteY5" fmla="*/ 160020 h 1028700"/>
                <a:gd name="connsiteX6" fmla="*/ 975360 w 982980"/>
                <a:gd name="connsiteY6" fmla="*/ 434340 h 1028700"/>
                <a:gd name="connsiteX7" fmla="*/ 982980 w 982980"/>
                <a:gd name="connsiteY7" fmla="*/ 769620 h 1028700"/>
                <a:gd name="connsiteX8" fmla="*/ 982980 w 982980"/>
                <a:gd name="connsiteY8" fmla="*/ 990600 h 1028700"/>
                <a:gd name="connsiteX9" fmla="*/ 579120 w 982980"/>
                <a:gd name="connsiteY9" fmla="*/ 1028700 h 1028700"/>
                <a:gd name="connsiteX10" fmla="*/ 685800 w 982980"/>
                <a:gd name="connsiteY10" fmla="*/ 830580 h 1028700"/>
                <a:gd name="connsiteX11" fmla="*/ 685800 w 982980"/>
                <a:gd name="connsiteY11" fmla="*/ 457200 h 1028700"/>
                <a:gd name="connsiteX12" fmla="*/ 548640 w 982980"/>
                <a:gd name="connsiteY12" fmla="*/ 419100 h 1028700"/>
                <a:gd name="connsiteX13" fmla="*/ 320040 w 982980"/>
                <a:gd name="connsiteY13" fmla="*/ 396240 h 1028700"/>
                <a:gd name="connsiteX14" fmla="*/ 327660 w 982980"/>
                <a:gd name="connsiteY14" fmla="*/ 861060 h 1028700"/>
                <a:gd name="connsiteX15" fmla="*/ 243840 w 982980"/>
                <a:gd name="connsiteY15" fmla="*/ 1013460 h 1028700"/>
                <a:gd name="connsiteX16" fmla="*/ 0 w 982980"/>
                <a:gd name="connsiteY16" fmla="*/ 990600 h 1028700"/>
                <a:gd name="connsiteX17" fmla="*/ 0 w 982980"/>
                <a:gd name="connsiteY17" fmla="*/ 990600 h 1028700"/>
                <a:gd name="connsiteX18" fmla="*/ 0 w 982980"/>
                <a:gd name="connsiteY18" fmla="*/ 160020 h 102870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27660 w 982980"/>
                <a:gd name="connsiteY14" fmla="*/ 86106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251460 w 982980"/>
                <a:gd name="connsiteY14" fmla="*/ 4191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2004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48640 w 982980"/>
                <a:gd name="connsiteY12" fmla="*/ 41910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685800 w 982980"/>
                <a:gd name="connsiteY11" fmla="*/ 45720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49530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685800 w 982980"/>
                <a:gd name="connsiteY10" fmla="*/ 8305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2578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42900 w 982980"/>
                <a:gd name="connsiteY13" fmla="*/ 39624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27660 w 982980"/>
                <a:gd name="connsiteY13" fmla="*/ 5029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594360 w 982980"/>
                <a:gd name="connsiteY12" fmla="*/ 39624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41020 w 982980"/>
                <a:gd name="connsiteY11" fmla="*/ 54864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457200 w 982980"/>
                <a:gd name="connsiteY12" fmla="*/ 579120 h 1051560"/>
                <a:gd name="connsiteX13" fmla="*/ 350520 w 982980"/>
                <a:gd name="connsiteY13" fmla="*/ 541020 h 1051560"/>
                <a:gd name="connsiteX14" fmla="*/ 350520 w 982980"/>
                <a:gd name="connsiteY14" fmla="*/ 838200 h 1051560"/>
                <a:gd name="connsiteX15" fmla="*/ 243840 w 982980"/>
                <a:gd name="connsiteY15" fmla="*/ 1013460 h 1051560"/>
                <a:gd name="connsiteX16" fmla="*/ 0 w 982980"/>
                <a:gd name="connsiteY16" fmla="*/ 990600 h 1051560"/>
                <a:gd name="connsiteX17" fmla="*/ 0 w 982980"/>
                <a:gd name="connsiteY17" fmla="*/ 990600 h 1051560"/>
                <a:gd name="connsiteX18" fmla="*/ 0 w 982980"/>
                <a:gd name="connsiteY18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0292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56260 w 982980"/>
                <a:gd name="connsiteY10" fmla="*/ 102108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75360 w 982980"/>
                <a:gd name="connsiteY6" fmla="*/ 43434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14400 w 982980"/>
                <a:gd name="connsiteY3" fmla="*/ 114300 h 1051560"/>
                <a:gd name="connsiteX4" fmla="*/ 982980 w 982980"/>
                <a:gd name="connsiteY4" fmla="*/ 160020 h 1051560"/>
                <a:gd name="connsiteX5" fmla="*/ 982980 w 982980"/>
                <a:gd name="connsiteY5" fmla="*/ 16002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6002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982980 w 982980"/>
                <a:gd name="connsiteY3" fmla="*/ 160020 h 1051560"/>
                <a:gd name="connsiteX4" fmla="*/ 982980 w 982980"/>
                <a:gd name="connsiteY4" fmla="*/ 152400 h 1051560"/>
                <a:gd name="connsiteX5" fmla="*/ 982980 w 982980"/>
                <a:gd name="connsiteY5" fmla="*/ 769620 h 1051560"/>
                <a:gd name="connsiteX6" fmla="*/ 830580 w 982980"/>
                <a:gd name="connsiteY6" fmla="*/ 1051560 h 1051560"/>
                <a:gd name="connsiteX7" fmla="*/ 579120 w 982980"/>
                <a:gd name="connsiteY7" fmla="*/ 1028700 h 1051560"/>
                <a:gd name="connsiteX8" fmla="*/ 563880 w 982980"/>
                <a:gd name="connsiteY8" fmla="*/ 1028700 h 1051560"/>
                <a:gd name="connsiteX9" fmla="*/ 579120 w 982980"/>
                <a:gd name="connsiteY9" fmla="*/ 556260 h 1051560"/>
                <a:gd name="connsiteX10" fmla="*/ 350520 w 982980"/>
                <a:gd name="connsiteY10" fmla="*/ 541020 h 1051560"/>
                <a:gd name="connsiteX11" fmla="*/ 350520 w 982980"/>
                <a:gd name="connsiteY11" fmla="*/ 838200 h 1051560"/>
                <a:gd name="connsiteX12" fmla="*/ 243840 w 982980"/>
                <a:gd name="connsiteY12" fmla="*/ 1013460 h 1051560"/>
                <a:gd name="connsiteX13" fmla="*/ 0 w 982980"/>
                <a:gd name="connsiteY13" fmla="*/ 990600 h 1051560"/>
                <a:gd name="connsiteX14" fmla="*/ 0 w 982980"/>
                <a:gd name="connsiteY14" fmla="*/ 990600 h 1051560"/>
                <a:gd name="connsiteX15" fmla="*/ 0 w 982980"/>
                <a:gd name="connsiteY15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982980 w 982980"/>
                <a:gd name="connsiteY4" fmla="*/ 160020 h 1051560"/>
                <a:gd name="connsiteX5" fmla="*/ 982980 w 982980"/>
                <a:gd name="connsiteY5" fmla="*/ 152400 h 1051560"/>
                <a:gd name="connsiteX6" fmla="*/ 982980 w 982980"/>
                <a:gd name="connsiteY6" fmla="*/ 769620 h 1051560"/>
                <a:gd name="connsiteX7" fmla="*/ 830580 w 982980"/>
                <a:gd name="connsiteY7" fmla="*/ 1051560 h 1051560"/>
                <a:gd name="connsiteX8" fmla="*/ 579120 w 982980"/>
                <a:gd name="connsiteY8" fmla="*/ 1028700 h 1051560"/>
                <a:gd name="connsiteX9" fmla="*/ 563880 w 982980"/>
                <a:gd name="connsiteY9" fmla="*/ 1028700 h 1051560"/>
                <a:gd name="connsiteX10" fmla="*/ 579120 w 982980"/>
                <a:gd name="connsiteY10" fmla="*/ 556260 h 1051560"/>
                <a:gd name="connsiteX11" fmla="*/ 350520 w 982980"/>
                <a:gd name="connsiteY11" fmla="*/ 541020 h 1051560"/>
                <a:gd name="connsiteX12" fmla="*/ 350520 w 982980"/>
                <a:gd name="connsiteY12" fmla="*/ 838200 h 1051560"/>
                <a:gd name="connsiteX13" fmla="*/ 243840 w 982980"/>
                <a:gd name="connsiteY13" fmla="*/ 1013460 h 1051560"/>
                <a:gd name="connsiteX14" fmla="*/ 0 w 982980"/>
                <a:gd name="connsiteY14" fmla="*/ 990600 h 1051560"/>
                <a:gd name="connsiteX15" fmla="*/ 0 w 982980"/>
                <a:gd name="connsiteY15" fmla="*/ 990600 h 1051560"/>
                <a:gd name="connsiteX16" fmla="*/ 0 w 982980"/>
                <a:gd name="connsiteY16" fmla="*/ 160020 h 1051560"/>
                <a:gd name="connsiteX0" fmla="*/ 0 w 982980"/>
                <a:gd name="connsiteY0" fmla="*/ 16002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160020 h 1051560"/>
                <a:gd name="connsiteX0" fmla="*/ 0 w 982980"/>
                <a:gd name="connsiteY0" fmla="*/ 281940 h 1051560"/>
                <a:gd name="connsiteX1" fmla="*/ 160020 w 982980"/>
                <a:gd name="connsiteY1" fmla="*/ 0 h 1051560"/>
                <a:gd name="connsiteX2" fmla="*/ 327660 w 982980"/>
                <a:gd name="connsiteY2" fmla="*/ 45720 h 1051560"/>
                <a:gd name="connsiteX3" fmla="*/ 556260 w 982980"/>
                <a:gd name="connsiteY3" fmla="*/ 83820 h 1051560"/>
                <a:gd name="connsiteX4" fmla="*/ 784860 w 982980"/>
                <a:gd name="connsiteY4" fmla="*/ 129540 h 1051560"/>
                <a:gd name="connsiteX5" fmla="*/ 982980 w 982980"/>
                <a:gd name="connsiteY5" fmla="*/ 160020 h 1051560"/>
                <a:gd name="connsiteX6" fmla="*/ 982980 w 982980"/>
                <a:gd name="connsiteY6" fmla="*/ 152400 h 1051560"/>
                <a:gd name="connsiteX7" fmla="*/ 982980 w 982980"/>
                <a:gd name="connsiteY7" fmla="*/ 769620 h 1051560"/>
                <a:gd name="connsiteX8" fmla="*/ 830580 w 982980"/>
                <a:gd name="connsiteY8" fmla="*/ 1051560 h 1051560"/>
                <a:gd name="connsiteX9" fmla="*/ 579120 w 982980"/>
                <a:gd name="connsiteY9" fmla="*/ 1028700 h 1051560"/>
                <a:gd name="connsiteX10" fmla="*/ 563880 w 982980"/>
                <a:gd name="connsiteY10" fmla="*/ 1028700 h 1051560"/>
                <a:gd name="connsiteX11" fmla="*/ 579120 w 982980"/>
                <a:gd name="connsiteY11" fmla="*/ 556260 h 1051560"/>
                <a:gd name="connsiteX12" fmla="*/ 350520 w 982980"/>
                <a:gd name="connsiteY12" fmla="*/ 541020 h 1051560"/>
                <a:gd name="connsiteX13" fmla="*/ 350520 w 982980"/>
                <a:gd name="connsiteY13" fmla="*/ 838200 h 1051560"/>
                <a:gd name="connsiteX14" fmla="*/ 243840 w 982980"/>
                <a:gd name="connsiteY14" fmla="*/ 1013460 h 1051560"/>
                <a:gd name="connsiteX15" fmla="*/ 0 w 982980"/>
                <a:gd name="connsiteY15" fmla="*/ 990600 h 1051560"/>
                <a:gd name="connsiteX16" fmla="*/ 0 w 982980"/>
                <a:gd name="connsiteY16" fmla="*/ 990600 h 1051560"/>
                <a:gd name="connsiteX17" fmla="*/ 0 w 982980"/>
                <a:gd name="connsiteY17" fmla="*/ 281940 h 1051560"/>
                <a:gd name="connsiteX0" fmla="*/ 0 w 982980"/>
                <a:gd name="connsiteY0" fmla="*/ 236220 h 1005840"/>
                <a:gd name="connsiteX1" fmla="*/ 236220 w 982980"/>
                <a:gd name="connsiteY1" fmla="*/ 53340 h 1005840"/>
                <a:gd name="connsiteX2" fmla="*/ 327660 w 982980"/>
                <a:gd name="connsiteY2" fmla="*/ 0 h 1005840"/>
                <a:gd name="connsiteX3" fmla="*/ 556260 w 982980"/>
                <a:gd name="connsiteY3" fmla="*/ 38100 h 1005840"/>
                <a:gd name="connsiteX4" fmla="*/ 784860 w 982980"/>
                <a:gd name="connsiteY4" fmla="*/ 83820 h 1005840"/>
                <a:gd name="connsiteX5" fmla="*/ 982980 w 982980"/>
                <a:gd name="connsiteY5" fmla="*/ 114300 h 1005840"/>
                <a:gd name="connsiteX6" fmla="*/ 982980 w 982980"/>
                <a:gd name="connsiteY6" fmla="*/ 106680 h 1005840"/>
                <a:gd name="connsiteX7" fmla="*/ 982980 w 982980"/>
                <a:gd name="connsiteY7" fmla="*/ 723900 h 1005840"/>
                <a:gd name="connsiteX8" fmla="*/ 830580 w 982980"/>
                <a:gd name="connsiteY8" fmla="*/ 1005840 h 1005840"/>
                <a:gd name="connsiteX9" fmla="*/ 579120 w 982980"/>
                <a:gd name="connsiteY9" fmla="*/ 982980 h 1005840"/>
                <a:gd name="connsiteX10" fmla="*/ 563880 w 982980"/>
                <a:gd name="connsiteY10" fmla="*/ 982980 h 1005840"/>
                <a:gd name="connsiteX11" fmla="*/ 579120 w 982980"/>
                <a:gd name="connsiteY11" fmla="*/ 510540 h 1005840"/>
                <a:gd name="connsiteX12" fmla="*/ 350520 w 982980"/>
                <a:gd name="connsiteY12" fmla="*/ 495300 h 1005840"/>
                <a:gd name="connsiteX13" fmla="*/ 350520 w 982980"/>
                <a:gd name="connsiteY13" fmla="*/ 792480 h 1005840"/>
                <a:gd name="connsiteX14" fmla="*/ 243840 w 982980"/>
                <a:gd name="connsiteY14" fmla="*/ 967740 h 1005840"/>
                <a:gd name="connsiteX15" fmla="*/ 0 w 982980"/>
                <a:gd name="connsiteY15" fmla="*/ 944880 h 1005840"/>
                <a:gd name="connsiteX16" fmla="*/ 0 w 982980"/>
                <a:gd name="connsiteY16" fmla="*/ 944880 h 1005840"/>
                <a:gd name="connsiteX17" fmla="*/ 0 w 982980"/>
                <a:gd name="connsiteY17" fmla="*/ 236220 h 1005840"/>
                <a:gd name="connsiteX0" fmla="*/ 0 w 982980"/>
                <a:gd name="connsiteY0" fmla="*/ 198120 h 967740"/>
                <a:gd name="connsiteX1" fmla="*/ 236220 w 982980"/>
                <a:gd name="connsiteY1" fmla="*/ 15240 h 967740"/>
                <a:gd name="connsiteX2" fmla="*/ 381000 w 982980"/>
                <a:gd name="connsiteY2" fmla="*/ 30480 h 967740"/>
                <a:gd name="connsiteX3" fmla="*/ 556260 w 982980"/>
                <a:gd name="connsiteY3" fmla="*/ 0 h 967740"/>
                <a:gd name="connsiteX4" fmla="*/ 784860 w 982980"/>
                <a:gd name="connsiteY4" fmla="*/ 45720 h 967740"/>
                <a:gd name="connsiteX5" fmla="*/ 982980 w 982980"/>
                <a:gd name="connsiteY5" fmla="*/ 76200 h 967740"/>
                <a:gd name="connsiteX6" fmla="*/ 982980 w 982980"/>
                <a:gd name="connsiteY6" fmla="*/ 68580 h 967740"/>
                <a:gd name="connsiteX7" fmla="*/ 982980 w 982980"/>
                <a:gd name="connsiteY7" fmla="*/ 685800 h 967740"/>
                <a:gd name="connsiteX8" fmla="*/ 830580 w 982980"/>
                <a:gd name="connsiteY8" fmla="*/ 967740 h 967740"/>
                <a:gd name="connsiteX9" fmla="*/ 579120 w 982980"/>
                <a:gd name="connsiteY9" fmla="*/ 944880 h 967740"/>
                <a:gd name="connsiteX10" fmla="*/ 563880 w 982980"/>
                <a:gd name="connsiteY10" fmla="*/ 944880 h 967740"/>
                <a:gd name="connsiteX11" fmla="*/ 579120 w 982980"/>
                <a:gd name="connsiteY11" fmla="*/ 472440 h 967740"/>
                <a:gd name="connsiteX12" fmla="*/ 350520 w 982980"/>
                <a:gd name="connsiteY12" fmla="*/ 457200 h 967740"/>
                <a:gd name="connsiteX13" fmla="*/ 350520 w 982980"/>
                <a:gd name="connsiteY13" fmla="*/ 754380 h 967740"/>
                <a:gd name="connsiteX14" fmla="*/ 243840 w 982980"/>
                <a:gd name="connsiteY14" fmla="*/ 929640 h 967740"/>
                <a:gd name="connsiteX15" fmla="*/ 0 w 982980"/>
                <a:gd name="connsiteY15" fmla="*/ 906780 h 967740"/>
                <a:gd name="connsiteX16" fmla="*/ 0 w 982980"/>
                <a:gd name="connsiteY16" fmla="*/ 906780 h 967740"/>
                <a:gd name="connsiteX17" fmla="*/ 0 w 982980"/>
                <a:gd name="connsiteY17" fmla="*/ 198120 h 96774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84860 w 982980"/>
                <a:gd name="connsiteY4" fmla="*/ 3048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982980"/>
                <a:gd name="connsiteY0" fmla="*/ 182880 h 952500"/>
                <a:gd name="connsiteX1" fmla="*/ 236220 w 982980"/>
                <a:gd name="connsiteY1" fmla="*/ 0 h 952500"/>
                <a:gd name="connsiteX2" fmla="*/ 381000 w 982980"/>
                <a:gd name="connsiteY2" fmla="*/ 15240 h 952500"/>
                <a:gd name="connsiteX3" fmla="*/ 579120 w 982980"/>
                <a:gd name="connsiteY3" fmla="*/ 45720 h 952500"/>
                <a:gd name="connsiteX4" fmla="*/ 792480 w 982980"/>
                <a:gd name="connsiteY4" fmla="*/ 60960 h 952500"/>
                <a:gd name="connsiteX5" fmla="*/ 982980 w 982980"/>
                <a:gd name="connsiteY5" fmla="*/ 60960 h 952500"/>
                <a:gd name="connsiteX6" fmla="*/ 982980 w 982980"/>
                <a:gd name="connsiteY6" fmla="*/ 53340 h 952500"/>
                <a:gd name="connsiteX7" fmla="*/ 982980 w 982980"/>
                <a:gd name="connsiteY7" fmla="*/ 670560 h 952500"/>
                <a:gd name="connsiteX8" fmla="*/ 830580 w 982980"/>
                <a:gd name="connsiteY8" fmla="*/ 952500 h 952500"/>
                <a:gd name="connsiteX9" fmla="*/ 579120 w 982980"/>
                <a:gd name="connsiteY9" fmla="*/ 929640 h 952500"/>
                <a:gd name="connsiteX10" fmla="*/ 563880 w 982980"/>
                <a:gd name="connsiteY10" fmla="*/ 929640 h 952500"/>
                <a:gd name="connsiteX11" fmla="*/ 579120 w 982980"/>
                <a:gd name="connsiteY11" fmla="*/ 457200 h 952500"/>
                <a:gd name="connsiteX12" fmla="*/ 350520 w 982980"/>
                <a:gd name="connsiteY12" fmla="*/ 441960 h 952500"/>
                <a:gd name="connsiteX13" fmla="*/ 350520 w 982980"/>
                <a:gd name="connsiteY13" fmla="*/ 739140 h 952500"/>
                <a:gd name="connsiteX14" fmla="*/ 243840 w 982980"/>
                <a:gd name="connsiteY14" fmla="*/ 914400 h 952500"/>
                <a:gd name="connsiteX15" fmla="*/ 0 w 982980"/>
                <a:gd name="connsiteY15" fmla="*/ 891540 h 952500"/>
                <a:gd name="connsiteX16" fmla="*/ 0 w 982980"/>
                <a:gd name="connsiteY16" fmla="*/ 891540 h 952500"/>
                <a:gd name="connsiteX17" fmla="*/ 0 w 98298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982980 w 1089660"/>
                <a:gd name="connsiteY7" fmla="*/ 67056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952500"/>
                <a:gd name="connsiteX1" fmla="*/ 236220 w 1089660"/>
                <a:gd name="connsiteY1" fmla="*/ 0 h 952500"/>
                <a:gd name="connsiteX2" fmla="*/ 381000 w 1089660"/>
                <a:gd name="connsiteY2" fmla="*/ 15240 h 952500"/>
                <a:gd name="connsiteX3" fmla="*/ 579120 w 1089660"/>
                <a:gd name="connsiteY3" fmla="*/ 45720 h 952500"/>
                <a:gd name="connsiteX4" fmla="*/ 792480 w 1089660"/>
                <a:gd name="connsiteY4" fmla="*/ 60960 h 952500"/>
                <a:gd name="connsiteX5" fmla="*/ 982980 w 1089660"/>
                <a:gd name="connsiteY5" fmla="*/ 60960 h 952500"/>
                <a:gd name="connsiteX6" fmla="*/ 1089660 w 1089660"/>
                <a:gd name="connsiteY6" fmla="*/ 106680 h 952500"/>
                <a:gd name="connsiteX7" fmla="*/ 1082040 w 1089660"/>
                <a:gd name="connsiteY7" fmla="*/ 868680 h 952500"/>
                <a:gd name="connsiteX8" fmla="*/ 830580 w 1089660"/>
                <a:gd name="connsiteY8" fmla="*/ 952500 h 952500"/>
                <a:gd name="connsiteX9" fmla="*/ 579120 w 1089660"/>
                <a:gd name="connsiteY9" fmla="*/ 929640 h 952500"/>
                <a:gd name="connsiteX10" fmla="*/ 563880 w 1089660"/>
                <a:gd name="connsiteY10" fmla="*/ 929640 h 952500"/>
                <a:gd name="connsiteX11" fmla="*/ 579120 w 1089660"/>
                <a:gd name="connsiteY11" fmla="*/ 457200 h 952500"/>
                <a:gd name="connsiteX12" fmla="*/ 350520 w 1089660"/>
                <a:gd name="connsiteY12" fmla="*/ 441960 h 952500"/>
                <a:gd name="connsiteX13" fmla="*/ 350520 w 1089660"/>
                <a:gd name="connsiteY13" fmla="*/ 739140 h 952500"/>
                <a:gd name="connsiteX14" fmla="*/ 243840 w 1089660"/>
                <a:gd name="connsiteY14" fmla="*/ 914400 h 952500"/>
                <a:gd name="connsiteX15" fmla="*/ 0 w 1089660"/>
                <a:gd name="connsiteY15" fmla="*/ 891540 h 952500"/>
                <a:gd name="connsiteX16" fmla="*/ 0 w 1089660"/>
                <a:gd name="connsiteY16" fmla="*/ 891540 h 952500"/>
                <a:gd name="connsiteX17" fmla="*/ 0 w 1089660"/>
                <a:gd name="connsiteY17" fmla="*/ 182880 h 95250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63880 w 1089660"/>
                <a:gd name="connsiteY10" fmla="*/ 9296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914400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0 w 1089660"/>
                <a:gd name="connsiteY0" fmla="*/ 182880 h 1082040"/>
                <a:gd name="connsiteX1" fmla="*/ 236220 w 1089660"/>
                <a:gd name="connsiteY1" fmla="*/ 0 h 1082040"/>
                <a:gd name="connsiteX2" fmla="*/ 381000 w 1089660"/>
                <a:gd name="connsiteY2" fmla="*/ 15240 h 1082040"/>
                <a:gd name="connsiteX3" fmla="*/ 579120 w 1089660"/>
                <a:gd name="connsiteY3" fmla="*/ 45720 h 1082040"/>
                <a:gd name="connsiteX4" fmla="*/ 792480 w 1089660"/>
                <a:gd name="connsiteY4" fmla="*/ 60960 h 1082040"/>
                <a:gd name="connsiteX5" fmla="*/ 982980 w 1089660"/>
                <a:gd name="connsiteY5" fmla="*/ 60960 h 1082040"/>
                <a:gd name="connsiteX6" fmla="*/ 1089660 w 1089660"/>
                <a:gd name="connsiteY6" fmla="*/ 106680 h 1082040"/>
                <a:gd name="connsiteX7" fmla="*/ 1082040 w 1089660"/>
                <a:gd name="connsiteY7" fmla="*/ 868680 h 1082040"/>
                <a:gd name="connsiteX8" fmla="*/ 868680 w 1089660"/>
                <a:gd name="connsiteY8" fmla="*/ 1082040 h 1082040"/>
                <a:gd name="connsiteX9" fmla="*/ 579120 w 1089660"/>
                <a:gd name="connsiteY9" fmla="*/ 929640 h 1082040"/>
                <a:gd name="connsiteX10" fmla="*/ 556260 w 1089660"/>
                <a:gd name="connsiteY10" fmla="*/ 1043940 h 1082040"/>
                <a:gd name="connsiteX11" fmla="*/ 579120 w 1089660"/>
                <a:gd name="connsiteY11" fmla="*/ 457200 h 1082040"/>
                <a:gd name="connsiteX12" fmla="*/ 350520 w 1089660"/>
                <a:gd name="connsiteY12" fmla="*/ 441960 h 1082040"/>
                <a:gd name="connsiteX13" fmla="*/ 350520 w 1089660"/>
                <a:gd name="connsiteY13" fmla="*/ 739140 h 1082040"/>
                <a:gd name="connsiteX14" fmla="*/ 243840 w 1089660"/>
                <a:gd name="connsiteY14" fmla="*/ 1007745 h 1082040"/>
                <a:gd name="connsiteX15" fmla="*/ 0 w 1089660"/>
                <a:gd name="connsiteY15" fmla="*/ 891540 h 1082040"/>
                <a:gd name="connsiteX16" fmla="*/ 0 w 1089660"/>
                <a:gd name="connsiteY16" fmla="*/ 891540 h 1082040"/>
                <a:gd name="connsiteX17" fmla="*/ 0 w 108966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381000 w 1120140"/>
                <a:gd name="connsiteY13" fmla="*/ 73914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38100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929640 h 1082040"/>
                <a:gd name="connsiteX10" fmla="*/ 586740 w 1120140"/>
                <a:gd name="connsiteY10" fmla="*/ 1043940 h 1082040"/>
                <a:gd name="connsiteX11" fmla="*/ 609600 w 1120140"/>
                <a:gd name="connsiteY11" fmla="*/ 457200 h 1082040"/>
                <a:gd name="connsiteX12" fmla="*/ 487680 w 1120140"/>
                <a:gd name="connsiteY12" fmla="*/ 441960 h 1082040"/>
                <a:gd name="connsiteX13" fmla="*/ 487680 w 1120140"/>
                <a:gd name="connsiteY13" fmla="*/ 838200 h 1082040"/>
                <a:gd name="connsiteX14" fmla="*/ 274320 w 1120140"/>
                <a:gd name="connsiteY14" fmla="*/ 1007745 h 1082040"/>
                <a:gd name="connsiteX15" fmla="*/ 30480 w 1120140"/>
                <a:gd name="connsiteY15" fmla="*/ 891540 h 1082040"/>
                <a:gd name="connsiteX16" fmla="*/ 0 w 1120140"/>
                <a:gd name="connsiteY16" fmla="*/ 954405 h 1082040"/>
                <a:gd name="connsiteX17" fmla="*/ 30480 w 1120140"/>
                <a:gd name="connsiteY17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586740 w 1120140"/>
                <a:gd name="connsiteY9" fmla="*/ 104394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30480 w 1120140"/>
                <a:gd name="connsiteY14" fmla="*/ 891540 h 1082040"/>
                <a:gd name="connsiteX15" fmla="*/ 0 w 1120140"/>
                <a:gd name="connsiteY15" fmla="*/ 954405 h 1082040"/>
                <a:gd name="connsiteX16" fmla="*/ 30480 w 1120140"/>
                <a:gd name="connsiteY16" fmla="*/ 182880 h 1082040"/>
                <a:gd name="connsiteX0" fmla="*/ 30480 w 1120140"/>
                <a:gd name="connsiteY0" fmla="*/ 182880 h 1082040"/>
                <a:gd name="connsiteX1" fmla="*/ 266700 w 1120140"/>
                <a:gd name="connsiteY1" fmla="*/ 0 h 1082040"/>
                <a:gd name="connsiteX2" fmla="*/ 411480 w 1120140"/>
                <a:gd name="connsiteY2" fmla="*/ 15240 h 1082040"/>
                <a:gd name="connsiteX3" fmla="*/ 609600 w 1120140"/>
                <a:gd name="connsiteY3" fmla="*/ 45720 h 1082040"/>
                <a:gd name="connsiteX4" fmla="*/ 822960 w 1120140"/>
                <a:gd name="connsiteY4" fmla="*/ 60960 h 1082040"/>
                <a:gd name="connsiteX5" fmla="*/ 1013460 w 1120140"/>
                <a:gd name="connsiteY5" fmla="*/ 60960 h 1082040"/>
                <a:gd name="connsiteX6" fmla="*/ 1120140 w 1120140"/>
                <a:gd name="connsiteY6" fmla="*/ 106680 h 1082040"/>
                <a:gd name="connsiteX7" fmla="*/ 1112520 w 1120140"/>
                <a:gd name="connsiteY7" fmla="*/ 868680 h 1082040"/>
                <a:gd name="connsiteX8" fmla="*/ 899160 w 1120140"/>
                <a:gd name="connsiteY8" fmla="*/ 1082040 h 1082040"/>
                <a:gd name="connsiteX9" fmla="*/ 609600 w 1120140"/>
                <a:gd name="connsiteY9" fmla="*/ 1074420 h 1082040"/>
                <a:gd name="connsiteX10" fmla="*/ 609600 w 1120140"/>
                <a:gd name="connsiteY10" fmla="*/ 457200 h 1082040"/>
                <a:gd name="connsiteX11" fmla="*/ 487680 w 1120140"/>
                <a:gd name="connsiteY11" fmla="*/ 441960 h 1082040"/>
                <a:gd name="connsiteX12" fmla="*/ 487680 w 1120140"/>
                <a:gd name="connsiteY12" fmla="*/ 838200 h 1082040"/>
                <a:gd name="connsiteX13" fmla="*/ 274320 w 1120140"/>
                <a:gd name="connsiteY13" fmla="*/ 1007745 h 1082040"/>
                <a:gd name="connsiteX14" fmla="*/ 0 w 1120140"/>
                <a:gd name="connsiteY14" fmla="*/ 954405 h 1082040"/>
                <a:gd name="connsiteX15" fmla="*/ 30480 w 112014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90600 w 1097280"/>
                <a:gd name="connsiteY5" fmla="*/ 6096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800100 w 1097280"/>
                <a:gd name="connsiteY4" fmla="*/ 6096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82980 w 1097280"/>
                <a:gd name="connsiteY5" fmla="*/ 8382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2040"/>
                <a:gd name="connsiteX1" fmla="*/ 243840 w 1097280"/>
                <a:gd name="connsiteY1" fmla="*/ 0 h 1082040"/>
                <a:gd name="connsiteX2" fmla="*/ 388620 w 1097280"/>
                <a:gd name="connsiteY2" fmla="*/ 15240 h 1082040"/>
                <a:gd name="connsiteX3" fmla="*/ 586740 w 1097280"/>
                <a:gd name="connsiteY3" fmla="*/ 45720 h 1082040"/>
                <a:gd name="connsiteX4" fmla="*/ 792480 w 1097280"/>
                <a:gd name="connsiteY4" fmla="*/ 83820 h 1082040"/>
                <a:gd name="connsiteX5" fmla="*/ 975360 w 1097280"/>
                <a:gd name="connsiteY5" fmla="*/ 106680 h 1082040"/>
                <a:gd name="connsiteX6" fmla="*/ 1097280 w 1097280"/>
                <a:gd name="connsiteY6" fmla="*/ 106680 h 1082040"/>
                <a:gd name="connsiteX7" fmla="*/ 1089660 w 1097280"/>
                <a:gd name="connsiteY7" fmla="*/ 868680 h 1082040"/>
                <a:gd name="connsiteX8" fmla="*/ 876300 w 1097280"/>
                <a:gd name="connsiteY8" fmla="*/ 1082040 h 1082040"/>
                <a:gd name="connsiteX9" fmla="*/ 586740 w 1097280"/>
                <a:gd name="connsiteY9" fmla="*/ 1074420 h 1082040"/>
                <a:gd name="connsiteX10" fmla="*/ 586740 w 1097280"/>
                <a:gd name="connsiteY10" fmla="*/ 457200 h 1082040"/>
                <a:gd name="connsiteX11" fmla="*/ 464820 w 1097280"/>
                <a:gd name="connsiteY11" fmla="*/ 441960 h 1082040"/>
                <a:gd name="connsiteX12" fmla="*/ 464820 w 1097280"/>
                <a:gd name="connsiteY12" fmla="*/ 838200 h 1082040"/>
                <a:gd name="connsiteX13" fmla="*/ 251460 w 1097280"/>
                <a:gd name="connsiteY13" fmla="*/ 1007745 h 1082040"/>
                <a:gd name="connsiteX14" fmla="*/ 0 w 1097280"/>
                <a:gd name="connsiteY14" fmla="*/ 962025 h 1082040"/>
                <a:gd name="connsiteX15" fmla="*/ 7620 w 1097280"/>
                <a:gd name="connsiteY15" fmla="*/ 182880 h 1082040"/>
                <a:gd name="connsiteX0" fmla="*/ 7620 w 1097280"/>
                <a:gd name="connsiteY0" fmla="*/ 182880 h 1089660"/>
                <a:gd name="connsiteX1" fmla="*/ 243840 w 1097280"/>
                <a:gd name="connsiteY1" fmla="*/ 0 h 1089660"/>
                <a:gd name="connsiteX2" fmla="*/ 388620 w 1097280"/>
                <a:gd name="connsiteY2" fmla="*/ 15240 h 1089660"/>
                <a:gd name="connsiteX3" fmla="*/ 586740 w 1097280"/>
                <a:gd name="connsiteY3" fmla="*/ 45720 h 1089660"/>
                <a:gd name="connsiteX4" fmla="*/ 792480 w 1097280"/>
                <a:gd name="connsiteY4" fmla="*/ 83820 h 1089660"/>
                <a:gd name="connsiteX5" fmla="*/ 975360 w 1097280"/>
                <a:gd name="connsiteY5" fmla="*/ 106680 h 1089660"/>
                <a:gd name="connsiteX6" fmla="*/ 1097280 w 1097280"/>
                <a:gd name="connsiteY6" fmla="*/ 106680 h 1089660"/>
                <a:gd name="connsiteX7" fmla="*/ 1089660 w 1097280"/>
                <a:gd name="connsiteY7" fmla="*/ 868680 h 1089660"/>
                <a:gd name="connsiteX8" fmla="*/ 876300 w 1097280"/>
                <a:gd name="connsiteY8" fmla="*/ 1082040 h 1089660"/>
                <a:gd name="connsiteX9" fmla="*/ 586740 w 1097280"/>
                <a:gd name="connsiteY9" fmla="*/ 1074420 h 1089660"/>
                <a:gd name="connsiteX10" fmla="*/ 586740 w 1097280"/>
                <a:gd name="connsiteY10" fmla="*/ 457200 h 1089660"/>
                <a:gd name="connsiteX11" fmla="*/ 464820 w 1097280"/>
                <a:gd name="connsiteY11" fmla="*/ 441960 h 1089660"/>
                <a:gd name="connsiteX12" fmla="*/ 464820 w 1097280"/>
                <a:gd name="connsiteY12" fmla="*/ 838200 h 1089660"/>
                <a:gd name="connsiteX13" fmla="*/ 129540 w 1097280"/>
                <a:gd name="connsiteY13" fmla="*/ 1089660 h 1089660"/>
                <a:gd name="connsiteX14" fmla="*/ 0 w 1097280"/>
                <a:gd name="connsiteY14" fmla="*/ 962025 h 1089660"/>
                <a:gd name="connsiteX15" fmla="*/ 7620 w 1097280"/>
                <a:gd name="connsiteY15" fmla="*/ 182880 h 1089660"/>
                <a:gd name="connsiteX0" fmla="*/ 7620 w 1097280"/>
                <a:gd name="connsiteY0" fmla="*/ 182880 h 1089660"/>
                <a:gd name="connsiteX1" fmla="*/ 243840 w 1097280"/>
                <a:gd name="connsiteY1" fmla="*/ 0 h 1089660"/>
                <a:gd name="connsiteX2" fmla="*/ 388620 w 1097280"/>
                <a:gd name="connsiteY2" fmla="*/ 15240 h 1089660"/>
                <a:gd name="connsiteX3" fmla="*/ 586740 w 1097280"/>
                <a:gd name="connsiteY3" fmla="*/ 45720 h 1089660"/>
                <a:gd name="connsiteX4" fmla="*/ 792480 w 1097280"/>
                <a:gd name="connsiteY4" fmla="*/ 83820 h 1089660"/>
                <a:gd name="connsiteX5" fmla="*/ 975360 w 1097280"/>
                <a:gd name="connsiteY5" fmla="*/ 106680 h 1089660"/>
                <a:gd name="connsiteX6" fmla="*/ 1097280 w 1097280"/>
                <a:gd name="connsiteY6" fmla="*/ 106680 h 1089660"/>
                <a:gd name="connsiteX7" fmla="*/ 1089660 w 1097280"/>
                <a:gd name="connsiteY7" fmla="*/ 868680 h 1089660"/>
                <a:gd name="connsiteX8" fmla="*/ 876300 w 1097280"/>
                <a:gd name="connsiteY8" fmla="*/ 1082040 h 1089660"/>
                <a:gd name="connsiteX9" fmla="*/ 586740 w 1097280"/>
                <a:gd name="connsiteY9" fmla="*/ 1074420 h 1089660"/>
                <a:gd name="connsiteX10" fmla="*/ 586740 w 1097280"/>
                <a:gd name="connsiteY10" fmla="*/ 457200 h 1089660"/>
                <a:gd name="connsiteX11" fmla="*/ 464820 w 1097280"/>
                <a:gd name="connsiteY11" fmla="*/ 441960 h 1089660"/>
                <a:gd name="connsiteX12" fmla="*/ 350520 w 1097280"/>
                <a:gd name="connsiteY12" fmla="*/ 944880 h 1089660"/>
                <a:gd name="connsiteX13" fmla="*/ 129540 w 1097280"/>
                <a:gd name="connsiteY13" fmla="*/ 1089660 h 1089660"/>
                <a:gd name="connsiteX14" fmla="*/ 0 w 1097280"/>
                <a:gd name="connsiteY14" fmla="*/ 962025 h 1089660"/>
                <a:gd name="connsiteX15" fmla="*/ 7620 w 1097280"/>
                <a:gd name="connsiteY15" fmla="*/ 182880 h 1089660"/>
                <a:gd name="connsiteX0" fmla="*/ 7620 w 1097280"/>
                <a:gd name="connsiteY0" fmla="*/ 182880 h 1089660"/>
                <a:gd name="connsiteX1" fmla="*/ 243840 w 1097280"/>
                <a:gd name="connsiteY1" fmla="*/ 0 h 1089660"/>
                <a:gd name="connsiteX2" fmla="*/ 388620 w 1097280"/>
                <a:gd name="connsiteY2" fmla="*/ 15240 h 1089660"/>
                <a:gd name="connsiteX3" fmla="*/ 586740 w 1097280"/>
                <a:gd name="connsiteY3" fmla="*/ 45720 h 1089660"/>
                <a:gd name="connsiteX4" fmla="*/ 792480 w 1097280"/>
                <a:gd name="connsiteY4" fmla="*/ 83820 h 1089660"/>
                <a:gd name="connsiteX5" fmla="*/ 975360 w 1097280"/>
                <a:gd name="connsiteY5" fmla="*/ 106680 h 1089660"/>
                <a:gd name="connsiteX6" fmla="*/ 1097280 w 1097280"/>
                <a:gd name="connsiteY6" fmla="*/ 106680 h 1089660"/>
                <a:gd name="connsiteX7" fmla="*/ 1089660 w 1097280"/>
                <a:gd name="connsiteY7" fmla="*/ 868680 h 1089660"/>
                <a:gd name="connsiteX8" fmla="*/ 876300 w 1097280"/>
                <a:gd name="connsiteY8" fmla="*/ 1082040 h 1089660"/>
                <a:gd name="connsiteX9" fmla="*/ 586740 w 1097280"/>
                <a:gd name="connsiteY9" fmla="*/ 1074420 h 1089660"/>
                <a:gd name="connsiteX10" fmla="*/ 586740 w 1097280"/>
                <a:gd name="connsiteY10" fmla="*/ 457200 h 1089660"/>
                <a:gd name="connsiteX11" fmla="*/ 342900 w 1097280"/>
                <a:gd name="connsiteY11" fmla="*/ 457200 h 1089660"/>
                <a:gd name="connsiteX12" fmla="*/ 350520 w 1097280"/>
                <a:gd name="connsiteY12" fmla="*/ 944880 h 1089660"/>
                <a:gd name="connsiteX13" fmla="*/ 129540 w 1097280"/>
                <a:gd name="connsiteY13" fmla="*/ 1089660 h 1089660"/>
                <a:gd name="connsiteX14" fmla="*/ 0 w 1097280"/>
                <a:gd name="connsiteY14" fmla="*/ 962025 h 1089660"/>
                <a:gd name="connsiteX15" fmla="*/ 7620 w 1097280"/>
                <a:gd name="connsiteY15" fmla="*/ 182880 h 108966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88620 w 1097280"/>
                <a:gd name="connsiteY2" fmla="*/ 15240 h 1257300"/>
                <a:gd name="connsiteX3" fmla="*/ 586740 w 1097280"/>
                <a:gd name="connsiteY3" fmla="*/ 45720 h 1257300"/>
                <a:gd name="connsiteX4" fmla="*/ 792480 w 1097280"/>
                <a:gd name="connsiteY4" fmla="*/ 83820 h 1257300"/>
                <a:gd name="connsiteX5" fmla="*/ 975360 w 1097280"/>
                <a:gd name="connsiteY5" fmla="*/ 106680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295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88620 w 1097280"/>
                <a:gd name="connsiteY2" fmla="*/ 15240 h 1257300"/>
                <a:gd name="connsiteX3" fmla="*/ 586740 w 1097280"/>
                <a:gd name="connsiteY3" fmla="*/ 45720 h 1257300"/>
                <a:gd name="connsiteX4" fmla="*/ 792480 w 1097280"/>
                <a:gd name="connsiteY4" fmla="*/ 83820 h 1257300"/>
                <a:gd name="connsiteX5" fmla="*/ 975360 w 1097280"/>
                <a:gd name="connsiteY5" fmla="*/ 106680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676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65760 w 1097280"/>
                <a:gd name="connsiteY2" fmla="*/ 99060 h 1257300"/>
                <a:gd name="connsiteX3" fmla="*/ 586740 w 1097280"/>
                <a:gd name="connsiteY3" fmla="*/ 45720 h 1257300"/>
                <a:gd name="connsiteX4" fmla="*/ 792480 w 1097280"/>
                <a:gd name="connsiteY4" fmla="*/ 83820 h 1257300"/>
                <a:gd name="connsiteX5" fmla="*/ 975360 w 1097280"/>
                <a:gd name="connsiteY5" fmla="*/ 106680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676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65760 w 1097280"/>
                <a:gd name="connsiteY2" fmla="*/ 99060 h 1257300"/>
                <a:gd name="connsiteX3" fmla="*/ 548640 w 1097280"/>
                <a:gd name="connsiteY3" fmla="*/ 144780 h 1257300"/>
                <a:gd name="connsiteX4" fmla="*/ 792480 w 1097280"/>
                <a:gd name="connsiteY4" fmla="*/ 83820 h 1257300"/>
                <a:gd name="connsiteX5" fmla="*/ 975360 w 1097280"/>
                <a:gd name="connsiteY5" fmla="*/ 106680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676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65760 w 1097280"/>
                <a:gd name="connsiteY2" fmla="*/ 99060 h 1257300"/>
                <a:gd name="connsiteX3" fmla="*/ 548640 w 1097280"/>
                <a:gd name="connsiteY3" fmla="*/ 144780 h 1257300"/>
                <a:gd name="connsiteX4" fmla="*/ 769620 w 1097280"/>
                <a:gd name="connsiteY4" fmla="*/ 184785 h 1257300"/>
                <a:gd name="connsiteX5" fmla="*/ 975360 w 1097280"/>
                <a:gd name="connsiteY5" fmla="*/ 106680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676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97280"/>
                <a:gd name="connsiteY0" fmla="*/ 182880 h 1257300"/>
                <a:gd name="connsiteX1" fmla="*/ 243840 w 1097280"/>
                <a:gd name="connsiteY1" fmla="*/ 0 h 1257300"/>
                <a:gd name="connsiteX2" fmla="*/ 365760 w 1097280"/>
                <a:gd name="connsiteY2" fmla="*/ 99060 h 1257300"/>
                <a:gd name="connsiteX3" fmla="*/ 548640 w 1097280"/>
                <a:gd name="connsiteY3" fmla="*/ 144780 h 1257300"/>
                <a:gd name="connsiteX4" fmla="*/ 769620 w 1097280"/>
                <a:gd name="connsiteY4" fmla="*/ 184785 h 1257300"/>
                <a:gd name="connsiteX5" fmla="*/ 960120 w 1097280"/>
                <a:gd name="connsiteY5" fmla="*/ 184785 h 1257300"/>
                <a:gd name="connsiteX6" fmla="*/ 1097280 w 1097280"/>
                <a:gd name="connsiteY6" fmla="*/ 106680 h 1257300"/>
                <a:gd name="connsiteX7" fmla="*/ 1089660 w 1097280"/>
                <a:gd name="connsiteY7" fmla="*/ 868680 h 1257300"/>
                <a:gd name="connsiteX8" fmla="*/ 876300 w 1097280"/>
                <a:gd name="connsiteY8" fmla="*/ 1082040 h 1257300"/>
                <a:gd name="connsiteX9" fmla="*/ 563880 w 1097280"/>
                <a:gd name="connsiteY9" fmla="*/ 1257300 h 1257300"/>
                <a:gd name="connsiteX10" fmla="*/ 586740 w 1097280"/>
                <a:gd name="connsiteY10" fmla="*/ 457200 h 1257300"/>
                <a:gd name="connsiteX11" fmla="*/ 342900 w 1097280"/>
                <a:gd name="connsiteY11" fmla="*/ 457200 h 1257300"/>
                <a:gd name="connsiteX12" fmla="*/ 350520 w 1097280"/>
                <a:gd name="connsiteY12" fmla="*/ 944880 h 1257300"/>
                <a:gd name="connsiteX13" fmla="*/ 167640 w 1097280"/>
                <a:gd name="connsiteY13" fmla="*/ 1089660 h 1257300"/>
                <a:gd name="connsiteX14" fmla="*/ 0 w 1097280"/>
                <a:gd name="connsiteY14" fmla="*/ 962025 h 1257300"/>
                <a:gd name="connsiteX15" fmla="*/ 7620 w 1097280"/>
                <a:gd name="connsiteY15" fmla="*/ 182880 h 1257300"/>
                <a:gd name="connsiteX0" fmla="*/ 7620 w 1089660"/>
                <a:gd name="connsiteY0" fmla="*/ 182880 h 1257300"/>
                <a:gd name="connsiteX1" fmla="*/ 243840 w 1089660"/>
                <a:gd name="connsiteY1" fmla="*/ 0 h 1257300"/>
                <a:gd name="connsiteX2" fmla="*/ 365760 w 1089660"/>
                <a:gd name="connsiteY2" fmla="*/ 99060 h 1257300"/>
                <a:gd name="connsiteX3" fmla="*/ 548640 w 1089660"/>
                <a:gd name="connsiteY3" fmla="*/ 144780 h 1257300"/>
                <a:gd name="connsiteX4" fmla="*/ 769620 w 1089660"/>
                <a:gd name="connsiteY4" fmla="*/ 184785 h 1257300"/>
                <a:gd name="connsiteX5" fmla="*/ 960120 w 1089660"/>
                <a:gd name="connsiteY5" fmla="*/ 184785 h 1257300"/>
                <a:gd name="connsiteX6" fmla="*/ 952500 w 1089660"/>
                <a:gd name="connsiteY6" fmla="*/ 434340 h 1257300"/>
                <a:gd name="connsiteX7" fmla="*/ 1089660 w 1089660"/>
                <a:gd name="connsiteY7" fmla="*/ 868680 h 1257300"/>
                <a:gd name="connsiteX8" fmla="*/ 876300 w 1089660"/>
                <a:gd name="connsiteY8" fmla="*/ 1082040 h 1257300"/>
                <a:gd name="connsiteX9" fmla="*/ 563880 w 1089660"/>
                <a:gd name="connsiteY9" fmla="*/ 1257300 h 1257300"/>
                <a:gd name="connsiteX10" fmla="*/ 586740 w 1089660"/>
                <a:gd name="connsiteY10" fmla="*/ 457200 h 1257300"/>
                <a:gd name="connsiteX11" fmla="*/ 342900 w 1089660"/>
                <a:gd name="connsiteY11" fmla="*/ 457200 h 1257300"/>
                <a:gd name="connsiteX12" fmla="*/ 350520 w 1089660"/>
                <a:gd name="connsiteY12" fmla="*/ 944880 h 1257300"/>
                <a:gd name="connsiteX13" fmla="*/ 167640 w 1089660"/>
                <a:gd name="connsiteY13" fmla="*/ 1089660 h 1257300"/>
                <a:gd name="connsiteX14" fmla="*/ 0 w 1089660"/>
                <a:gd name="connsiteY14" fmla="*/ 962025 h 1257300"/>
                <a:gd name="connsiteX15" fmla="*/ 7620 w 1089660"/>
                <a:gd name="connsiteY15" fmla="*/ 182880 h 1257300"/>
                <a:gd name="connsiteX0" fmla="*/ 7620 w 1089660"/>
                <a:gd name="connsiteY0" fmla="*/ 182880 h 1257300"/>
                <a:gd name="connsiteX1" fmla="*/ 243840 w 1089660"/>
                <a:gd name="connsiteY1" fmla="*/ 0 h 1257300"/>
                <a:gd name="connsiteX2" fmla="*/ 365760 w 1089660"/>
                <a:gd name="connsiteY2" fmla="*/ 99060 h 1257300"/>
                <a:gd name="connsiteX3" fmla="*/ 548640 w 1089660"/>
                <a:gd name="connsiteY3" fmla="*/ 144780 h 1257300"/>
                <a:gd name="connsiteX4" fmla="*/ 769620 w 1089660"/>
                <a:gd name="connsiteY4" fmla="*/ 184785 h 1257300"/>
                <a:gd name="connsiteX5" fmla="*/ 960120 w 1089660"/>
                <a:gd name="connsiteY5" fmla="*/ 184785 h 1257300"/>
                <a:gd name="connsiteX6" fmla="*/ 1089660 w 1089660"/>
                <a:gd name="connsiteY6" fmla="*/ 868680 h 1257300"/>
                <a:gd name="connsiteX7" fmla="*/ 876300 w 1089660"/>
                <a:gd name="connsiteY7" fmla="*/ 1082040 h 1257300"/>
                <a:gd name="connsiteX8" fmla="*/ 563880 w 1089660"/>
                <a:gd name="connsiteY8" fmla="*/ 1257300 h 1257300"/>
                <a:gd name="connsiteX9" fmla="*/ 586740 w 1089660"/>
                <a:gd name="connsiteY9" fmla="*/ 457200 h 1257300"/>
                <a:gd name="connsiteX10" fmla="*/ 342900 w 1089660"/>
                <a:gd name="connsiteY10" fmla="*/ 457200 h 1257300"/>
                <a:gd name="connsiteX11" fmla="*/ 350520 w 1089660"/>
                <a:gd name="connsiteY11" fmla="*/ 944880 h 1257300"/>
                <a:gd name="connsiteX12" fmla="*/ 167640 w 1089660"/>
                <a:gd name="connsiteY12" fmla="*/ 1089660 h 1257300"/>
                <a:gd name="connsiteX13" fmla="*/ 0 w 1089660"/>
                <a:gd name="connsiteY13" fmla="*/ 962025 h 1257300"/>
                <a:gd name="connsiteX14" fmla="*/ 7620 w 1089660"/>
                <a:gd name="connsiteY14" fmla="*/ 182880 h 1257300"/>
                <a:gd name="connsiteX0" fmla="*/ 7620 w 960120"/>
                <a:gd name="connsiteY0" fmla="*/ 182880 h 1257300"/>
                <a:gd name="connsiteX1" fmla="*/ 243840 w 960120"/>
                <a:gd name="connsiteY1" fmla="*/ 0 h 1257300"/>
                <a:gd name="connsiteX2" fmla="*/ 365760 w 960120"/>
                <a:gd name="connsiteY2" fmla="*/ 99060 h 1257300"/>
                <a:gd name="connsiteX3" fmla="*/ 548640 w 960120"/>
                <a:gd name="connsiteY3" fmla="*/ 144780 h 1257300"/>
                <a:gd name="connsiteX4" fmla="*/ 769620 w 960120"/>
                <a:gd name="connsiteY4" fmla="*/ 184785 h 1257300"/>
                <a:gd name="connsiteX5" fmla="*/ 960120 w 960120"/>
                <a:gd name="connsiteY5" fmla="*/ 184785 h 1257300"/>
                <a:gd name="connsiteX6" fmla="*/ 960120 w 960120"/>
                <a:gd name="connsiteY6" fmla="*/ 861060 h 1257300"/>
                <a:gd name="connsiteX7" fmla="*/ 876300 w 960120"/>
                <a:gd name="connsiteY7" fmla="*/ 1082040 h 1257300"/>
                <a:gd name="connsiteX8" fmla="*/ 563880 w 960120"/>
                <a:gd name="connsiteY8" fmla="*/ 1257300 h 1257300"/>
                <a:gd name="connsiteX9" fmla="*/ 586740 w 960120"/>
                <a:gd name="connsiteY9" fmla="*/ 457200 h 1257300"/>
                <a:gd name="connsiteX10" fmla="*/ 342900 w 960120"/>
                <a:gd name="connsiteY10" fmla="*/ 457200 h 1257300"/>
                <a:gd name="connsiteX11" fmla="*/ 350520 w 960120"/>
                <a:gd name="connsiteY11" fmla="*/ 944880 h 1257300"/>
                <a:gd name="connsiteX12" fmla="*/ 167640 w 960120"/>
                <a:gd name="connsiteY12" fmla="*/ 1089660 h 1257300"/>
                <a:gd name="connsiteX13" fmla="*/ 0 w 960120"/>
                <a:gd name="connsiteY13" fmla="*/ 962025 h 1257300"/>
                <a:gd name="connsiteX14" fmla="*/ 7620 w 960120"/>
                <a:gd name="connsiteY14" fmla="*/ 182880 h 1257300"/>
                <a:gd name="connsiteX0" fmla="*/ 7620 w 960120"/>
                <a:gd name="connsiteY0" fmla="*/ 182880 h 1257300"/>
                <a:gd name="connsiteX1" fmla="*/ 243840 w 960120"/>
                <a:gd name="connsiteY1" fmla="*/ 0 h 1257300"/>
                <a:gd name="connsiteX2" fmla="*/ 365760 w 960120"/>
                <a:gd name="connsiteY2" fmla="*/ 99060 h 1257300"/>
                <a:gd name="connsiteX3" fmla="*/ 548640 w 960120"/>
                <a:gd name="connsiteY3" fmla="*/ 144780 h 1257300"/>
                <a:gd name="connsiteX4" fmla="*/ 769620 w 960120"/>
                <a:gd name="connsiteY4" fmla="*/ 184785 h 1257300"/>
                <a:gd name="connsiteX5" fmla="*/ 960120 w 960120"/>
                <a:gd name="connsiteY5" fmla="*/ 184785 h 1257300"/>
                <a:gd name="connsiteX6" fmla="*/ 960120 w 960120"/>
                <a:gd name="connsiteY6" fmla="*/ 861060 h 1257300"/>
                <a:gd name="connsiteX7" fmla="*/ 563880 w 960120"/>
                <a:gd name="connsiteY7" fmla="*/ 1257300 h 1257300"/>
                <a:gd name="connsiteX8" fmla="*/ 586740 w 960120"/>
                <a:gd name="connsiteY8" fmla="*/ 457200 h 1257300"/>
                <a:gd name="connsiteX9" fmla="*/ 342900 w 960120"/>
                <a:gd name="connsiteY9" fmla="*/ 457200 h 1257300"/>
                <a:gd name="connsiteX10" fmla="*/ 350520 w 960120"/>
                <a:gd name="connsiteY10" fmla="*/ 944880 h 1257300"/>
                <a:gd name="connsiteX11" fmla="*/ 167640 w 960120"/>
                <a:gd name="connsiteY11" fmla="*/ 1089660 h 1257300"/>
                <a:gd name="connsiteX12" fmla="*/ 0 w 960120"/>
                <a:gd name="connsiteY12" fmla="*/ 962025 h 1257300"/>
                <a:gd name="connsiteX13" fmla="*/ 7620 w 960120"/>
                <a:gd name="connsiteY13" fmla="*/ 182880 h 1257300"/>
                <a:gd name="connsiteX0" fmla="*/ 7620 w 960120"/>
                <a:gd name="connsiteY0" fmla="*/ 182880 h 1257300"/>
                <a:gd name="connsiteX1" fmla="*/ 243840 w 960120"/>
                <a:gd name="connsiteY1" fmla="*/ 0 h 1257300"/>
                <a:gd name="connsiteX2" fmla="*/ 365760 w 960120"/>
                <a:gd name="connsiteY2" fmla="*/ 99060 h 1257300"/>
                <a:gd name="connsiteX3" fmla="*/ 548640 w 960120"/>
                <a:gd name="connsiteY3" fmla="*/ 144780 h 1257300"/>
                <a:gd name="connsiteX4" fmla="*/ 769620 w 960120"/>
                <a:gd name="connsiteY4" fmla="*/ 184785 h 1257300"/>
                <a:gd name="connsiteX5" fmla="*/ 960120 w 960120"/>
                <a:gd name="connsiteY5" fmla="*/ 184785 h 1257300"/>
                <a:gd name="connsiteX6" fmla="*/ 960120 w 960120"/>
                <a:gd name="connsiteY6" fmla="*/ 861060 h 1257300"/>
                <a:gd name="connsiteX7" fmla="*/ 563880 w 960120"/>
                <a:gd name="connsiteY7" fmla="*/ 1257300 h 1257300"/>
                <a:gd name="connsiteX8" fmla="*/ 586740 w 960120"/>
                <a:gd name="connsiteY8" fmla="*/ 457200 h 1257300"/>
                <a:gd name="connsiteX9" fmla="*/ 342900 w 960120"/>
                <a:gd name="connsiteY9" fmla="*/ 457200 h 1257300"/>
                <a:gd name="connsiteX10" fmla="*/ 350520 w 960120"/>
                <a:gd name="connsiteY10" fmla="*/ 944880 h 1257300"/>
                <a:gd name="connsiteX11" fmla="*/ 167640 w 960120"/>
                <a:gd name="connsiteY11" fmla="*/ 1089660 h 1257300"/>
                <a:gd name="connsiteX12" fmla="*/ 0 w 960120"/>
                <a:gd name="connsiteY12" fmla="*/ 962025 h 1257300"/>
                <a:gd name="connsiteX13" fmla="*/ 7620 w 960120"/>
                <a:gd name="connsiteY13" fmla="*/ 182880 h 1257300"/>
                <a:gd name="connsiteX0" fmla="*/ 7620 w 960120"/>
                <a:gd name="connsiteY0" fmla="*/ 182880 h 1257300"/>
                <a:gd name="connsiteX1" fmla="*/ 243840 w 960120"/>
                <a:gd name="connsiteY1" fmla="*/ 0 h 1257300"/>
                <a:gd name="connsiteX2" fmla="*/ 365760 w 960120"/>
                <a:gd name="connsiteY2" fmla="*/ 99060 h 1257300"/>
                <a:gd name="connsiteX3" fmla="*/ 548640 w 960120"/>
                <a:gd name="connsiteY3" fmla="*/ 144780 h 1257300"/>
                <a:gd name="connsiteX4" fmla="*/ 769620 w 960120"/>
                <a:gd name="connsiteY4" fmla="*/ 184785 h 1257300"/>
                <a:gd name="connsiteX5" fmla="*/ 960120 w 960120"/>
                <a:gd name="connsiteY5" fmla="*/ 184785 h 1257300"/>
                <a:gd name="connsiteX6" fmla="*/ 822960 w 960120"/>
                <a:gd name="connsiteY6" fmla="*/ 1021080 h 1257300"/>
                <a:gd name="connsiteX7" fmla="*/ 563880 w 960120"/>
                <a:gd name="connsiteY7" fmla="*/ 1257300 h 1257300"/>
                <a:gd name="connsiteX8" fmla="*/ 586740 w 960120"/>
                <a:gd name="connsiteY8" fmla="*/ 457200 h 1257300"/>
                <a:gd name="connsiteX9" fmla="*/ 342900 w 960120"/>
                <a:gd name="connsiteY9" fmla="*/ 457200 h 1257300"/>
                <a:gd name="connsiteX10" fmla="*/ 350520 w 960120"/>
                <a:gd name="connsiteY10" fmla="*/ 944880 h 1257300"/>
                <a:gd name="connsiteX11" fmla="*/ 167640 w 960120"/>
                <a:gd name="connsiteY11" fmla="*/ 1089660 h 1257300"/>
                <a:gd name="connsiteX12" fmla="*/ 0 w 960120"/>
                <a:gd name="connsiteY12" fmla="*/ 962025 h 1257300"/>
                <a:gd name="connsiteX13" fmla="*/ 7620 w 960120"/>
                <a:gd name="connsiteY13" fmla="*/ 182880 h 1257300"/>
                <a:gd name="connsiteX0" fmla="*/ 7620 w 822960"/>
                <a:gd name="connsiteY0" fmla="*/ 182880 h 1257300"/>
                <a:gd name="connsiteX1" fmla="*/ 243840 w 822960"/>
                <a:gd name="connsiteY1" fmla="*/ 0 h 1257300"/>
                <a:gd name="connsiteX2" fmla="*/ 365760 w 822960"/>
                <a:gd name="connsiteY2" fmla="*/ 99060 h 1257300"/>
                <a:gd name="connsiteX3" fmla="*/ 548640 w 822960"/>
                <a:gd name="connsiteY3" fmla="*/ 144780 h 1257300"/>
                <a:gd name="connsiteX4" fmla="*/ 769620 w 822960"/>
                <a:gd name="connsiteY4" fmla="*/ 184785 h 1257300"/>
                <a:gd name="connsiteX5" fmla="*/ 822960 w 822960"/>
                <a:gd name="connsiteY5" fmla="*/ 177165 h 1257300"/>
                <a:gd name="connsiteX6" fmla="*/ 822960 w 822960"/>
                <a:gd name="connsiteY6" fmla="*/ 1021080 h 1257300"/>
                <a:gd name="connsiteX7" fmla="*/ 563880 w 822960"/>
                <a:gd name="connsiteY7" fmla="*/ 1257300 h 1257300"/>
                <a:gd name="connsiteX8" fmla="*/ 586740 w 822960"/>
                <a:gd name="connsiteY8" fmla="*/ 457200 h 1257300"/>
                <a:gd name="connsiteX9" fmla="*/ 342900 w 822960"/>
                <a:gd name="connsiteY9" fmla="*/ 457200 h 1257300"/>
                <a:gd name="connsiteX10" fmla="*/ 350520 w 822960"/>
                <a:gd name="connsiteY10" fmla="*/ 944880 h 1257300"/>
                <a:gd name="connsiteX11" fmla="*/ 167640 w 822960"/>
                <a:gd name="connsiteY11" fmla="*/ 1089660 h 1257300"/>
                <a:gd name="connsiteX12" fmla="*/ 0 w 822960"/>
                <a:gd name="connsiteY12" fmla="*/ 962025 h 1257300"/>
                <a:gd name="connsiteX13" fmla="*/ 7620 w 822960"/>
                <a:gd name="connsiteY13" fmla="*/ 182880 h 1257300"/>
                <a:gd name="connsiteX0" fmla="*/ 7620 w 822960"/>
                <a:gd name="connsiteY0" fmla="*/ 182880 h 1257300"/>
                <a:gd name="connsiteX1" fmla="*/ 243840 w 822960"/>
                <a:gd name="connsiteY1" fmla="*/ 0 h 1257300"/>
                <a:gd name="connsiteX2" fmla="*/ 365760 w 822960"/>
                <a:gd name="connsiteY2" fmla="*/ 99060 h 1257300"/>
                <a:gd name="connsiteX3" fmla="*/ 548640 w 822960"/>
                <a:gd name="connsiteY3" fmla="*/ 144780 h 1257300"/>
                <a:gd name="connsiteX4" fmla="*/ 769620 w 822960"/>
                <a:gd name="connsiteY4" fmla="*/ 184785 h 1257300"/>
                <a:gd name="connsiteX5" fmla="*/ 822960 w 822960"/>
                <a:gd name="connsiteY5" fmla="*/ 177165 h 1257300"/>
                <a:gd name="connsiteX6" fmla="*/ 822960 w 822960"/>
                <a:gd name="connsiteY6" fmla="*/ 1021080 h 1257300"/>
                <a:gd name="connsiteX7" fmla="*/ 563880 w 822960"/>
                <a:gd name="connsiteY7" fmla="*/ 1257300 h 1257300"/>
                <a:gd name="connsiteX8" fmla="*/ 556260 w 822960"/>
                <a:gd name="connsiteY8" fmla="*/ 502920 h 1257300"/>
                <a:gd name="connsiteX9" fmla="*/ 342900 w 822960"/>
                <a:gd name="connsiteY9" fmla="*/ 457200 h 1257300"/>
                <a:gd name="connsiteX10" fmla="*/ 350520 w 822960"/>
                <a:gd name="connsiteY10" fmla="*/ 944880 h 1257300"/>
                <a:gd name="connsiteX11" fmla="*/ 167640 w 822960"/>
                <a:gd name="connsiteY11" fmla="*/ 1089660 h 1257300"/>
                <a:gd name="connsiteX12" fmla="*/ 0 w 822960"/>
                <a:gd name="connsiteY12" fmla="*/ 962025 h 1257300"/>
                <a:gd name="connsiteX13" fmla="*/ 7620 w 822960"/>
                <a:gd name="connsiteY13" fmla="*/ 182880 h 1257300"/>
                <a:gd name="connsiteX0" fmla="*/ 7620 w 822960"/>
                <a:gd name="connsiteY0" fmla="*/ 182880 h 1257300"/>
                <a:gd name="connsiteX1" fmla="*/ 243840 w 822960"/>
                <a:gd name="connsiteY1" fmla="*/ 0 h 1257300"/>
                <a:gd name="connsiteX2" fmla="*/ 365760 w 822960"/>
                <a:gd name="connsiteY2" fmla="*/ 99060 h 1257300"/>
                <a:gd name="connsiteX3" fmla="*/ 548640 w 822960"/>
                <a:gd name="connsiteY3" fmla="*/ 144780 h 1257300"/>
                <a:gd name="connsiteX4" fmla="*/ 769620 w 822960"/>
                <a:gd name="connsiteY4" fmla="*/ 184785 h 1257300"/>
                <a:gd name="connsiteX5" fmla="*/ 822960 w 822960"/>
                <a:gd name="connsiteY5" fmla="*/ 177165 h 1257300"/>
                <a:gd name="connsiteX6" fmla="*/ 822960 w 822960"/>
                <a:gd name="connsiteY6" fmla="*/ 1021080 h 1257300"/>
                <a:gd name="connsiteX7" fmla="*/ 563880 w 822960"/>
                <a:gd name="connsiteY7" fmla="*/ 1257300 h 1257300"/>
                <a:gd name="connsiteX8" fmla="*/ 556260 w 822960"/>
                <a:gd name="connsiteY8" fmla="*/ 822960 h 1257300"/>
                <a:gd name="connsiteX9" fmla="*/ 556260 w 822960"/>
                <a:gd name="connsiteY9" fmla="*/ 502920 h 1257300"/>
                <a:gd name="connsiteX10" fmla="*/ 342900 w 822960"/>
                <a:gd name="connsiteY10" fmla="*/ 457200 h 1257300"/>
                <a:gd name="connsiteX11" fmla="*/ 350520 w 822960"/>
                <a:gd name="connsiteY11" fmla="*/ 944880 h 1257300"/>
                <a:gd name="connsiteX12" fmla="*/ 167640 w 822960"/>
                <a:gd name="connsiteY12" fmla="*/ 1089660 h 1257300"/>
                <a:gd name="connsiteX13" fmla="*/ 0 w 822960"/>
                <a:gd name="connsiteY13" fmla="*/ 962025 h 1257300"/>
                <a:gd name="connsiteX14" fmla="*/ 7620 w 822960"/>
                <a:gd name="connsiteY14" fmla="*/ 182880 h 1257300"/>
                <a:gd name="connsiteX0" fmla="*/ 7620 w 822960"/>
                <a:gd name="connsiteY0" fmla="*/ 182880 h 1257300"/>
                <a:gd name="connsiteX1" fmla="*/ 243840 w 822960"/>
                <a:gd name="connsiteY1" fmla="*/ 0 h 1257300"/>
                <a:gd name="connsiteX2" fmla="*/ 365760 w 822960"/>
                <a:gd name="connsiteY2" fmla="*/ 99060 h 1257300"/>
                <a:gd name="connsiteX3" fmla="*/ 548640 w 822960"/>
                <a:gd name="connsiteY3" fmla="*/ 144780 h 1257300"/>
                <a:gd name="connsiteX4" fmla="*/ 769620 w 822960"/>
                <a:gd name="connsiteY4" fmla="*/ 184785 h 1257300"/>
                <a:gd name="connsiteX5" fmla="*/ 822960 w 822960"/>
                <a:gd name="connsiteY5" fmla="*/ 177165 h 1257300"/>
                <a:gd name="connsiteX6" fmla="*/ 822960 w 822960"/>
                <a:gd name="connsiteY6" fmla="*/ 1021080 h 1257300"/>
                <a:gd name="connsiteX7" fmla="*/ 563880 w 822960"/>
                <a:gd name="connsiteY7" fmla="*/ 1257300 h 1257300"/>
                <a:gd name="connsiteX8" fmla="*/ 396240 w 822960"/>
                <a:gd name="connsiteY8" fmla="*/ 1226820 h 1257300"/>
                <a:gd name="connsiteX9" fmla="*/ 556260 w 822960"/>
                <a:gd name="connsiteY9" fmla="*/ 502920 h 1257300"/>
                <a:gd name="connsiteX10" fmla="*/ 342900 w 822960"/>
                <a:gd name="connsiteY10" fmla="*/ 457200 h 1257300"/>
                <a:gd name="connsiteX11" fmla="*/ 350520 w 822960"/>
                <a:gd name="connsiteY11" fmla="*/ 944880 h 1257300"/>
                <a:gd name="connsiteX12" fmla="*/ 167640 w 822960"/>
                <a:gd name="connsiteY12" fmla="*/ 1089660 h 1257300"/>
                <a:gd name="connsiteX13" fmla="*/ 0 w 822960"/>
                <a:gd name="connsiteY13" fmla="*/ 962025 h 1257300"/>
                <a:gd name="connsiteX14" fmla="*/ 7620 w 822960"/>
                <a:gd name="connsiteY14" fmla="*/ 182880 h 1257300"/>
                <a:gd name="connsiteX0" fmla="*/ 7620 w 822960"/>
                <a:gd name="connsiteY0" fmla="*/ 182880 h 1295400"/>
                <a:gd name="connsiteX1" fmla="*/ 243840 w 822960"/>
                <a:gd name="connsiteY1" fmla="*/ 0 h 1295400"/>
                <a:gd name="connsiteX2" fmla="*/ 365760 w 822960"/>
                <a:gd name="connsiteY2" fmla="*/ 99060 h 1295400"/>
                <a:gd name="connsiteX3" fmla="*/ 548640 w 822960"/>
                <a:gd name="connsiteY3" fmla="*/ 144780 h 1295400"/>
                <a:gd name="connsiteX4" fmla="*/ 769620 w 822960"/>
                <a:gd name="connsiteY4" fmla="*/ 184785 h 1295400"/>
                <a:gd name="connsiteX5" fmla="*/ 822960 w 822960"/>
                <a:gd name="connsiteY5" fmla="*/ 177165 h 1295400"/>
                <a:gd name="connsiteX6" fmla="*/ 822960 w 822960"/>
                <a:gd name="connsiteY6" fmla="*/ 1021080 h 1295400"/>
                <a:gd name="connsiteX7" fmla="*/ 655320 w 822960"/>
                <a:gd name="connsiteY7" fmla="*/ 1295400 h 1295400"/>
                <a:gd name="connsiteX8" fmla="*/ 396240 w 822960"/>
                <a:gd name="connsiteY8" fmla="*/ 1226820 h 1295400"/>
                <a:gd name="connsiteX9" fmla="*/ 556260 w 822960"/>
                <a:gd name="connsiteY9" fmla="*/ 502920 h 1295400"/>
                <a:gd name="connsiteX10" fmla="*/ 342900 w 822960"/>
                <a:gd name="connsiteY10" fmla="*/ 457200 h 1295400"/>
                <a:gd name="connsiteX11" fmla="*/ 350520 w 822960"/>
                <a:gd name="connsiteY11" fmla="*/ 944880 h 1295400"/>
                <a:gd name="connsiteX12" fmla="*/ 167640 w 822960"/>
                <a:gd name="connsiteY12" fmla="*/ 1089660 h 1295400"/>
                <a:gd name="connsiteX13" fmla="*/ 0 w 822960"/>
                <a:gd name="connsiteY13" fmla="*/ 962025 h 1295400"/>
                <a:gd name="connsiteX14" fmla="*/ 7620 w 822960"/>
                <a:gd name="connsiteY14" fmla="*/ 182880 h 1295400"/>
                <a:gd name="connsiteX0" fmla="*/ 7620 w 822960"/>
                <a:gd name="connsiteY0" fmla="*/ 182880 h 1295400"/>
                <a:gd name="connsiteX1" fmla="*/ 243840 w 822960"/>
                <a:gd name="connsiteY1" fmla="*/ 0 h 1295400"/>
                <a:gd name="connsiteX2" fmla="*/ 365760 w 822960"/>
                <a:gd name="connsiteY2" fmla="*/ 99060 h 1295400"/>
                <a:gd name="connsiteX3" fmla="*/ 548640 w 822960"/>
                <a:gd name="connsiteY3" fmla="*/ 144780 h 1295400"/>
                <a:gd name="connsiteX4" fmla="*/ 769620 w 822960"/>
                <a:gd name="connsiteY4" fmla="*/ 184785 h 1295400"/>
                <a:gd name="connsiteX5" fmla="*/ 822960 w 822960"/>
                <a:gd name="connsiteY5" fmla="*/ 177165 h 1295400"/>
                <a:gd name="connsiteX6" fmla="*/ 822960 w 822960"/>
                <a:gd name="connsiteY6" fmla="*/ 1021080 h 1295400"/>
                <a:gd name="connsiteX7" fmla="*/ 655320 w 822960"/>
                <a:gd name="connsiteY7" fmla="*/ 1295400 h 1295400"/>
                <a:gd name="connsiteX8" fmla="*/ 480060 w 822960"/>
                <a:gd name="connsiteY8" fmla="*/ 1226820 h 1295400"/>
                <a:gd name="connsiteX9" fmla="*/ 556260 w 822960"/>
                <a:gd name="connsiteY9" fmla="*/ 502920 h 1295400"/>
                <a:gd name="connsiteX10" fmla="*/ 342900 w 822960"/>
                <a:gd name="connsiteY10" fmla="*/ 457200 h 1295400"/>
                <a:gd name="connsiteX11" fmla="*/ 350520 w 822960"/>
                <a:gd name="connsiteY11" fmla="*/ 944880 h 1295400"/>
                <a:gd name="connsiteX12" fmla="*/ 167640 w 822960"/>
                <a:gd name="connsiteY12" fmla="*/ 1089660 h 1295400"/>
                <a:gd name="connsiteX13" fmla="*/ 0 w 822960"/>
                <a:gd name="connsiteY13" fmla="*/ 962025 h 1295400"/>
                <a:gd name="connsiteX14" fmla="*/ 7620 w 822960"/>
                <a:gd name="connsiteY14" fmla="*/ 182880 h 1295400"/>
                <a:gd name="connsiteX0" fmla="*/ 7620 w 822960"/>
                <a:gd name="connsiteY0" fmla="*/ 182880 h 1295400"/>
                <a:gd name="connsiteX1" fmla="*/ 243840 w 822960"/>
                <a:gd name="connsiteY1" fmla="*/ 0 h 1295400"/>
                <a:gd name="connsiteX2" fmla="*/ 365760 w 822960"/>
                <a:gd name="connsiteY2" fmla="*/ 99060 h 1295400"/>
                <a:gd name="connsiteX3" fmla="*/ 548640 w 822960"/>
                <a:gd name="connsiteY3" fmla="*/ 144780 h 1295400"/>
                <a:gd name="connsiteX4" fmla="*/ 769620 w 822960"/>
                <a:gd name="connsiteY4" fmla="*/ 184785 h 1295400"/>
                <a:gd name="connsiteX5" fmla="*/ 822960 w 822960"/>
                <a:gd name="connsiteY5" fmla="*/ 177165 h 1295400"/>
                <a:gd name="connsiteX6" fmla="*/ 822960 w 822960"/>
                <a:gd name="connsiteY6" fmla="*/ 1021080 h 1295400"/>
                <a:gd name="connsiteX7" fmla="*/ 655320 w 822960"/>
                <a:gd name="connsiteY7" fmla="*/ 1295400 h 1295400"/>
                <a:gd name="connsiteX8" fmla="*/ 480060 w 822960"/>
                <a:gd name="connsiteY8" fmla="*/ 1226820 h 1295400"/>
                <a:gd name="connsiteX9" fmla="*/ 480060 w 822960"/>
                <a:gd name="connsiteY9" fmla="*/ 502920 h 1295400"/>
                <a:gd name="connsiteX10" fmla="*/ 342900 w 822960"/>
                <a:gd name="connsiteY10" fmla="*/ 457200 h 1295400"/>
                <a:gd name="connsiteX11" fmla="*/ 350520 w 822960"/>
                <a:gd name="connsiteY11" fmla="*/ 944880 h 1295400"/>
                <a:gd name="connsiteX12" fmla="*/ 167640 w 822960"/>
                <a:gd name="connsiteY12" fmla="*/ 1089660 h 1295400"/>
                <a:gd name="connsiteX13" fmla="*/ 0 w 822960"/>
                <a:gd name="connsiteY13" fmla="*/ 962025 h 1295400"/>
                <a:gd name="connsiteX14" fmla="*/ 7620 w 822960"/>
                <a:gd name="connsiteY14" fmla="*/ 182880 h 1295400"/>
                <a:gd name="connsiteX0" fmla="*/ 7620 w 822960"/>
                <a:gd name="connsiteY0" fmla="*/ 182880 h 1295400"/>
                <a:gd name="connsiteX1" fmla="*/ 243840 w 822960"/>
                <a:gd name="connsiteY1" fmla="*/ 0 h 1295400"/>
                <a:gd name="connsiteX2" fmla="*/ 365760 w 822960"/>
                <a:gd name="connsiteY2" fmla="*/ 99060 h 1295400"/>
                <a:gd name="connsiteX3" fmla="*/ 548640 w 822960"/>
                <a:gd name="connsiteY3" fmla="*/ 144780 h 1295400"/>
                <a:gd name="connsiteX4" fmla="*/ 769620 w 822960"/>
                <a:gd name="connsiteY4" fmla="*/ 184785 h 1295400"/>
                <a:gd name="connsiteX5" fmla="*/ 822960 w 822960"/>
                <a:gd name="connsiteY5" fmla="*/ 177165 h 1295400"/>
                <a:gd name="connsiteX6" fmla="*/ 822960 w 822960"/>
                <a:gd name="connsiteY6" fmla="*/ 1021080 h 1295400"/>
                <a:gd name="connsiteX7" fmla="*/ 655320 w 822960"/>
                <a:gd name="connsiteY7" fmla="*/ 1295400 h 1295400"/>
                <a:gd name="connsiteX8" fmla="*/ 480060 w 822960"/>
                <a:gd name="connsiteY8" fmla="*/ 1226820 h 1295400"/>
                <a:gd name="connsiteX9" fmla="*/ 480060 w 822960"/>
                <a:gd name="connsiteY9" fmla="*/ 502920 h 1295400"/>
                <a:gd name="connsiteX10" fmla="*/ 335280 w 822960"/>
                <a:gd name="connsiteY10" fmla="*/ 609600 h 1295400"/>
                <a:gd name="connsiteX11" fmla="*/ 350520 w 822960"/>
                <a:gd name="connsiteY11" fmla="*/ 944880 h 1295400"/>
                <a:gd name="connsiteX12" fmla="*/ 167640 w 822960"/>
                <a:gd name="connsiteY12" fmla="*/ 1089660 h 1295400"/>
                <a:gd name="connsiteX13" fmla="*/ 0 w 822960"/>
                <a:gd name="connsiteY13" fmla="*/ 962025 h 1295400"/>
                <a:gd name="connsiteX14" fmla="*/ 7620 w 822960"/>
                <a:gd name="connsiteY14" fmla="*/ 182880 h 1295400"/>
                <a:gd name="connsiteX0" fmla="*/ 7620 w 822960"/>
                <a:gd name="connsiteY0" fmla="*/ 182880 h 1295400"/>
                <a:gd name="connsiteX1" fmla="*/ 243840 w 822960"/>
                <a:gd name="connsiteY1" fmla="*/ 0 h 1295400"/>
                <a:gd name="connsiteX2" fmla="*/ 365760 w 822960"/>
                <a:gd name="connsiteY2" fmla="*/ 99060 h 1295400"/>
                <a:gd name="connsiteX3" fmla="*/ 548640 w 822960"/>
                <a:gd name="connsiteY3" fmla="*/ 144780 h 1295400"/>
                <a:gd name="connsiteX4" fmla="*/ 769620 w 822960"/>
                <a:gd name="connsiteY4" fmla="*/ 184785 h 1295400"/>
                <a:gd name="connsiteX5" fmla="*/ 822960 w 822960"/>
                <a:gd name="connsiteY5" fmla="*/ 177165 h 1295400"/>
                <a:gd name="connsiteX6" fmla="*/ 822960 w 822960"/>
                <a:gd name="connsiteY6" fmla="*/ 1021080 h 1295400"/>
                <a:gd name="connsiteX7" fmla="*/ 655320 w 822960"/>
                <a:gd name="connsiteY7" fmla="*/ 1295400 h 1295400"/>
                <a:gd name="connsiteX8" fmla="*/ 480060 w 822960"/>
                <a:gd name="connsiteY8" fmla="*/ 1226820 h 1295400"/>
                <a:gd name="connsiteX9" fmla="*/ 480060 w 822960"/>
                <a:gd name="connsiteY9" fmla="*/ 632460 h 1295400"/>
                <a:gd name="connsiteX10" fmla="*/ 335280 w 822960"/>
                <a:gd name="connsiteY10" fmla="*/ 609600 h 1295400"/>
                <a:gd name="connsiteX11" fmla="*/ 350520 w 822960"/>
                <a:gd name="connsiteY11" fmla="*/ 944880 h 1295400"/>
                <a:gd name="connsiteX12" fmla="*/ 167640 w 822960"/>
                <a:gd name="connsiteY12" fmla="*/ 1089660 h 1295400"/>
                <a:gd name="connsiteX13" fmla="*/ 0 w 822960"/>
                <a:gd name="connsiteY13" fmla="*/ 962025 h 1295400"/>
                <a:gd name="connsiteX14" fmla="*/ 7620 w 822960"/>
                <a:gd name="connsiteY14" fmla="*/ 182880 h 1295400"/>
                <a:gd name="connsiteX0" fmla="*/ 7620 w 853440"/>
                <a:gd name="connsiteY0" fmla="*/ 182880 h 1295400"/>
                <a:gd name="connsiteX1" fmla="*/ 243840 w 853440"/>
                <a:gd name="connsiteY1" fmla="*/ 0 h 1295400"/>
                <a:gd name="connsiteX2" fmla="*/ 365760 w 853440"/>
                <a:gd name="connsiteY2" fmla="*/ 99060 h 1295400"/>
                <a:gd name="connsiteX3" fmla="*/ 548640 w 853440"/>
                <a:gd name="connsiteY3" fmla="*/ 144780 h 1295400"/>
                <a:gd name="connsiteX4" fmla="*/ 769620 w 853440"/>
                <a:gd name="connsiteY4" fmla="*/ 184785 h 1295400"/>
                <a:gd name="connsiteX5" fmla="*/ 822960 w 853440"/>
                <a:gd name="connsiteY5" fmla="*/ 177165 h 1295400"/>
                <a:gd name="connsiteX6" fmla="*/ 853440 w 853440"/>
                <a:gd name="connsiteY6" fmla="*/ 1202055 h 1295400"/>
                <a:gd name="connsiteX7" fmla="*/ 655320 w 853440"/>
                <a:gd name="connsiteY7" fmla="*/ 1295400 h 1295400"/>
                <a:gd name="connsiteX8" fmla="*/ 480060 w 853440"/>
                <a:gd name="connsiteY8" fmla="*/ 1226820 h 1295400"/>
                <a:gd name="connsiteX9" fmla="*/ 480060 w 853440"/>
                <a:gd name="connsiteY9" fmla="*/ 632460 h 1295400"/>
                <a:gd name="connsiteX10" fmla="*/ 335280 w 853440"/>
                <a:gd name="connsiteY10" fmla="*/ 609600 h 1295400"/>
                <a:gd name="connsiteX11" fmla="*/ 350520 w 853440"/>
                <a:gd name="connsiteY11" fmla="*/ 944880 h 1295400"/>
                <a:gd name="connsiteX12" fmla="*/ 167640 w 853440"/>
                <a:gd name="connsiteY12" fmla="*/ 1089660 h 1295400"/>
                <a:gd name="connsiteX13" fmla="*/ 0 w 853440"/>
                <a:gd name="connsiteY13" fmla="*/ 962025 h 1295400"/>
                <a:gd name="connsiteX14" fmla="*/ 7620 w 853440"/>
                <a:gd name="connsiteY14" fmla="*/ 182880 h 1295400"/>
                <a:gd name="connsiteX0" fmla="*/ 7620 w 853440"/>
                <a:gd name="connsiteY0" fmla="*/ 182880 h 1295400"/>
                <a:gd name="connsiteX1" fmla="*/ 243840 w 853440"/>
                <a:gd name="connsiteY1" fmla="*/ 0 h 1295400"/>
                <a:gd name="connsiteX2" fmla="*/ 365760 w 853440"/>
                <a:gd name="connsiteY2" fmla="*/ 99060 h 1295400"/>
                <a:gd name="connsiteX3" fmla="*/ 548640 w 853440"/>
                <a:gd name="connsiteY3" fmla="*/ 144780 h 1295400"/>
                <a:gd name="connsiteX4" fmla="*/ 769620 w 853440"/>
                <a:gd name="connsiteY4" fmla="*/ 184785 h 1295400"/>
                <a:gd name="connsiteX5" fmla="*/ 838200 w 853440"/>
                <a:gd name="connsiteY5" fmla="*/ 434340 h 1295400"/>
                <a:gd name="connsiteX6" fmla="*/ 853440 w 853440"/>
                <a:gd name="connsiteY6" fmla="*/ 1202055 h 1295400"/>
                <a:gd name="connsiteX7" fmla="*/ 655320 w 853440"/>
                <a:gd name="connsiteY7" fmla="*/ 1295400 h 1295400"/>
                <a:gd name="connsiteX8" fmla="*/ 480060 w 853440"/>
                <a:gd name="connsiteY8" fmla="*/ 1226820 h 1295400"/>
                <a:gd name="connsiteX9" fmla="*/ 480060 w 853440"/>
                <a:gd name="connsiteY9" fmla="*/ 632460 h 1295400"/>
                <a:gd name="connsiteX10" fmla="*/ 335280 w 853440"/>
                <a:gd name="connsiteY10" fmla="*/ 609600 h 1295400"/>
                <a:gd name="connsiteX11" fmla="*/ 350520 w 853440"/>
                <a:gd name="connsiteY11" fmla="*/ 944880 h 1295400"/>
                <a:gd name="connsiteX12" fmla="*/ 167640 w 853440"/>
                <a:gd name="connsiteY12" fmla="*/ 1089660 h 1295400"/>
                <a:gd name="connsiteX13" fmla="*/ 0 w 853440"/>
                <a:gd name="connsiteY13" fmla="*/ 962025 h 1295400"/>
                <a:gd name="connsiteX14" fmla="*/ 7620 w 853440"/>
                <a:gd name="connsiteY14" fmla="*/ 182880 h 1295400"/>
                <a:gd name="connsiteX0" fmla="*/ 7620 w 853440"/>
                <a:gd name="connsiteY0" fmla="*/ 182880 h 1295400"/>
                <a:gd name="connsiteX1" fmla="*/ 243840 w 853440"/>
                <a:gd name="connsiteY1" fmla="*/ 0 h 1295400"/>
                <a:gd name="connsiteX2" fmla="*/ 365760 w 853440"/>
                <a:gd name="connsiteY2" fmla="*/ 99060 h 1295400"/>
                <a:gd name="connsiteX3" fmla="*/ 548640 w 853440"/>
                <a:gd name="connsiteY3" fmla="*/ 144780 h 1295400"/>
                <a:gd name="connsiteX4" fmla="*/ 716280 w 853440"/>
                <a:gd name="connsiteY4" fmla="*/ 352425 h 1295400"/>
                <a:gd name="connsiteX5" fmla="*/ 838200 w 853440"/>
                <a:gd name="connsiteY5" fmla="*/ 434340 h 1295400"/>
                <a:gd name="connsiteX6" fmla="*/ 853440 w 853440"/>
                <a:gd name="connsiteY6" fmla="*/ 1202055 h 1295400"/>
                <a:gd name="connsiteX7" fmla="*/ 655320 w 853440"/>
                <a:gd name="connsiteY7" fmla="*/ 1295400 h 1295400"/>
                <a:gd name="connsiteX8" fmla="*/ 480060 w 853440"/>
                <a:gd name="connsiteY8" fmla="*/ 1226820 h 1295400"/>
                <a:gd name="connsiteX9" fmla="*/ 480060 w 853440"/>
                <a:gd name="connsiteY9" fmla="*/ 632460 h 1295400"/>
                <a:gd name="connsiteX10" fmla="*/ 335280 w 853440"/>
                <a:gd name="connsiteY10" fmla="*/ 609600 h 1295400"/>
                <a:gd name="connsiteX11" fmla="*/ 350520 w 853440"/>
                <a:gd name="connsiteY11" fmla="*/ 944880 h 1295400"/>
                <a:gd name="connsiteX12" fmla="*/ 167640 w 853440"/>
                <a:gd name="connsiteY12" fmla="*/ 1089660 h 1295400"/>
                <a:gd name="connsiteX13" fmla="*/ 0 w 853440"/>
                <a:gd name="connsiteY13" fmla="*/ 962025 h 1295400"/>
                <a:gd name="connsiteX14" fmla="*/ 7620 w 853440"/>
                <a:gd name="connsiteY14" fmla="*/ 182880 h 1295400"/>
                <a:gd name="connsiteX0" fmla="*/ 7620 w 853440"/>
                <a:gd name="connsiteY0" fmla="*/ 182880 h 1295400"/>
                <a:gd name="connsiteX1" fmla="*/ 243840 w 853440"/>
                <a:gd name="connsiteY1" fmla="*/ 0 h 1295400"/>
                <a:gd name="connsiteX2" fmla="*/ 365760 w 853440"/>
                <a:gd name="connsiteY2" fmla="*/ 99060 h 1295400"/>
                <a:gd name="connsiteX3" fmla="*/ 510540 w 853440"/>
                <a:gd name="connsiteY3" fmla="*/ 152400 h 1295400"/>
                <a:gd name="connsiteX4" fmla="*/ 716280 w 853440"/>
                <a:gd name="connsiteY4" fmla="*/ 352425 h 1295400"/>
                <a:gd name="connsiteX5" fmla="*/ 838200 w 853440"/>
                <a:gd name="connsiteY5" fmla="*/ 434340 h 1295400"/>
                <a:gd name="connsiteX6" fmla="*/ 853440 w 853440"/>
                <a:gd name="connsiteY6" fmla="*/ 1202055 h 1295400"/>
                <a:gd name="connsiteX7" fmla="*/ 655320 w 853440"/>
                <a:gd name="connsiteY7" fmla="*/ 1295400 h 1295400"/>
                <a:gd name="connsiteX8" fmla="*/ 480060 w 853440"/>
                <a:gd name="connsiteY8" fmla="*/ 1226820 h 1295400"/>
                <a:gd name="connsiteX9" fmla="*/ 480060 w 853440"/>
                <a:gd name="connsiteY9" fmla="*/ 632460 h 1295400"/>
                <a:gd name="connsiteX10" fmla="*/ 335280 w 853440"/>
                <a:gd name="connsiteY10" fmla="*/ 609600 h 1295400"/>
                <a:gd name="connsiteX11" fmla="*/ 350520 w 853440"/>
                <a:gd name="connsiteY11" fmla="*/ 944880 h 1295400"/>
                <a:gd name="connsiteX12" fmla="*/ 167640 w 853440"/>
                <a:gd name="connsiteY12" fmla="*/ 1089660 h 1295400"/>
                <a:gd name="connsiteX13" fmla="*/ 0 w 853440"/>
                <a:gd name="connsiteY13" fmla="*/ 962025 h 1295400"/>
                <a:gd name="connsiteX14" fmla="*/ 7620 w 853440"/>
                <a:gd name="connsiteY14" fmla="*/ 182880 h 1295400"/>
                <a:gd name="connsiteX0" fmla="*/ 7620 w 853440"/>
                <a:gd name="connsiteY0" fmla="*/ 182880 h 1295400"/>
                <a:gd name="connsiteX1" fmla="*/ 243840 w 853440"/>
                <a:gd name="connsiteY1" fmla="*/ 0 h 1295400"/>
                <a:gd name="connsiteX2" fmla="*/ 388620 w 853440"/>
                <a:gd name="connsiteY2" fmla="*/ 7620 h 1295400"/>
                <a:gd name="connsiteX3" fmla="*/ 510540 w 853440"/>
                <a:gd name="connsiteY3" fmla="*/ 152400 h 1295400"/>
                <a:gd name="connsiteX4" fmla="*/ 716280 w 853440"/>
                <a:gd name="connsiteY4" fmla="*/ 352425 h 1295400"/>
                <a:gd name="connsiteX5" fmla="*/ 838200 w 853440"/>
                <a:gd name="connsiteY5" fmla="*/ 434340 h 1295400"/>
                <a:gd name="connsiteX6" fmla="*/ 853440 w 853440"/>
                <a:gd name="connsiteY6" fmla="*/ 1202055 h 1295400"/>
                <a:gd name="connsiteX7" fmla="*/ 655320 w 853440"/>
                <a:gd name="connsiteY7" fmla="*/ 1295400 h 1295400"/>
                <a:gd name="connsiteX8" fmla="*/ 480060 w 853440"/>
                <a:gd name="connsiteY8" fmla="*/ 1226820 h 1295400"/>
                <a:gd name="connsiteX9" fmla="*/ 480060 w 853440"/>
                <a:gd name="connsiteY9" fmla="*/ 632460 h 1295400"/>
                <a:gd name="connsiteX10" fmla="*/ 335280 w 853440"/>
                <a:gd name="connsiteY10" fmla="*/ 609600 h 1295400"/>
                <a:gd name="connsiteX11" fmla="*/ 350520 w 853440"/>
                <a:gd name="connsiteY11" fmla="*/ 944880 h 1295400"/>
                <a:gd name="connsiteX12" fmla="*/ 167640 w 853440"/>
                <a:gd name="connsiteY12" fmla="*/ 1089660 h 1295400"/>
                <a:gd name="connsiteX13" fmla="*/ 0 w 853440"/>
                <a:gd name="connsiteY13" fmla="*/ 962025 h 1295400"/>
                <a:gd name="connsiteX14" fmla="*/ 7620 w 853440"/>
                <a:gd name="connsiteY14" fmla="*/ 182880 h 1295400"/>
                <a:gd name="connsiteX0" fmla="*/ 7620 w 853440"/>
                <a:gd name="connsiteY0" fmla="*/ 251460 h 1363980"/>
                <a:gd name="connsiteX1" fmla="*/ 335280 w 853440"/>
                <a:gd name="connsiteY1" fmla="*/ 0 h 1363980"/>
                <a:gd name="connsiteX2" fmla="*/ 388620 w 853440"/>
                <a:gd name="connsiteY2" fmla="*/ 76200 h 1363980"/>
                <a:gd name="connsiteX3" fmla="*/ 510540 w 853440"/>
                <a:gd name="connsiteY3" fmla="*/ 220980 h 1363980"/>
                <a:gd name="connsiteX4" fmla="*/ 716280 w 853440"/>
                <a:gd name="connsiteY4" fmla="*/ 421005 h 1363980"/>
                <a:gd name="connsiteX5" fmla="*/ 838200 w 853440"/>
                <a:gd name="connsiteY5" fmla="*/ 502920 h 1363980"/>
                <a:gd name="connsiteX6" fmla="*/ 853440 w 853440"/>
                <a:gd name="connsiteY6" fmla="*/ 1270635 h 1363980"/>
                <a:gd name="connsiteX7" fmla="*/ 655320 w 853440"/>
                <a:gd name="connsiteY7" fmla="*/ 1363980 h 1363980"/>
                <a:gd name="connsiteX8" fmla="*/ 480060 w 853440"/>
                <a:gd name="connsiteY8" fmla="*/ 1295400 h 1363980"/>
                <a:gd name="connsiteX9" fmla="*/ 480060 w 853440"/>
                <a:gd name="connsiteY9" fmla="*/ 701040 h 1363980"/>
                <a:gd name="connsiteX10" fmla="*/ 335280 w 853440"/>
                <a:gd name="connsiteY10" fmla="*/ 678180 h 1363980"/>
                <a:gd name="connsiteX11" fmla="*/ 350520 w 853440"/>
                <a:gd name="connsiteY11" fmla="*/ 1013460 h 1363980"/>
                <a:gd name="connsiteX12" fmla="*/ 167640 w 853440"/>
                <a:gd name="connsiteY12" fmla="*/ 1158240 h 1363980"/>
                <a:gd name="connsiteX13" fmla="*/ 0 w 853440"/>
                <a:gd name="connsiteY13" fmla="*/ 1030605 h 1363980"/>
                <a:gd name="connsiteX14" fmla="*/ 7620 w 853440"/>
                <a:gd name="connsiteY14" fmla="*/ 251460 h 1363980"/>
                <a:gd name="connsiteX0" fmla="*/ 7620 w 853440"/>
                <a:gd name="connsiteY0" fmla="*/ 251460 h 1363980"/>
                <a:gd name="connsiteX1" fmla="*/ 335280 w 853440"/>
                <a:gd name="connsiteY1" fmla="*/ 0 h 1363980"/>
                <a:gd name="connsiteX2" fmla="*/ 388620 w 853440"/>
                <a:gd name="connsiteY2" fmla="*/ 76200 h 1363980"/>
                <a:gd name="connsiteX3" fmla="*/ 510540 w 853440"/>
                <a:gd name="connsiteY3" fmla="*/ 220980 h 1363980"/>
                <a:gd name="connsiteX4" fmla="*/ 716280 w 853440"/>
                <a:gd name="connsiteY4" fmla="*/ 421005 h 1363980"/>
                <a:gd name="connsiteX5" fmla="*/ 838200 w 853440"/>
                <a:gd name="connsiteY5" fmla="*/ 502920 h 1363980"/>
                <a:gd name="connsiteX6" fmla="*/ 853440 w 853440"/>
                <a:gd name="connsiteY6" fmla="*/ 1270635 h 1363980"/>
                <a:gd name="connsiteX7" fmla="*/ 655320 w 853440"/>
                <a:gd name="connsiteY7" fmla="*/ 1363980 h 1363980"/>
                <a:gd name="connsiteX8" fmla="*/ 487680 w 853440"/>
                <a:gd name="connsiteY8" fmla="*/ 1245235 h 1363980"/>
                <a:gd name="connsiteX9" fmla="*/ 480060 w 853440"/>
                <a:gd name="connsiteY9" fmla="*/ 701040 h 1363980"/>
                <a:gd name="connsiteX10" fmla="*/ 335280 w 853440"/>
                <a:gd name="connsiteY10" fmla="*/ 678180 h 1363980"/>
                <a:gd name="connsiteX11" fmla="*/ 350520 w 853440"/>
                <a:gd name="connsiteY11" fmla="*/ 1013460 h 1363980"/>
                <a:gd name="connsiteX12" fmla="*/ 167640 w 853440"/>
                <a:gd name="connsiteY12" fmla="*/ 1158240 h 1363980"/>
                <a:gd name="connsiteX13" fmla="*/ 0 w 853440"/>
                <a:gd name="connsiteY13" fmla="*/ 1030605 h 1363980"/>
                <a:gd name="connsiteX14" fmla="*/ 7620 w 853440"/>
                <a:gd name="connsiteY14" fmla="*/ 251460 h 1363980"/>
                <a:gd name="connsiteX0" fmla="*/ 7620 w 853440"/>
                <a:gd name="connsiteY0" fmla="*/ 251460 h 1363980"/>
                <a:gd name="connsiteX1" fmla="*/ 335280 w 853440"/>
                <a:gd name="connsiteY1" fmla="*/ 0 h 1363980"/>
                <a:gd name="connsiteX2" fmla="*/ 388620 w 853440"/>
                <a:gd name="connsiteY2" fmla="*/ 76200 h 1363980"/>
                <a:gd name="connsiteX3" fmla="*/ 510540 w 853440"/>
                <a:gd name="connsiteY3" fmla="*/ 220980 h 1363980"/>
                <a:gd name="connsiteX4" fmla="*/ 716280 w 853440"/>
                <a:gd name="connsiteY4" fmla="*/ 421005 h 1363980"/>
                <a:gd name="connsiteX5" fmla="*/ 838200 w 853440"/>
                <a:gd name="connsiteY5" fmla="*/ 502920 h 1363980"/>
                <a:gd name="connsiteX6" fmla="*/ 853440 w 853440"/>
                <a:gd name="connsiteY6" fmla="*/ 1270635 h 1363980"/>
                <a:gd name="connsiteX7" fmla="*/ 655320 w 853440"/>
                <a:gd name="connsiteY7" fmla="*/ 1363980 h 1363980"/>
                <a:gd name="connsiteX8" fmla="*/ 487680 w 853440"/>
                <a:gd name="connsiteY8" fmla="*/ 1245235 h 1363980"/>
                <a:gd name="connsiteX9" fmla="*/ 480060 w 853440"/>
                <a:gd name="connsiteY9" fmla="*/ 701040 h 1363980"/>
                <a:gd name="connsiteX10" fmla="*/ 335280 w 853440"/>
                <a:gd name="connsiteY10" fmla="*/ 678180 h 1363980"/>
                <a:gd name="connsiteX11" fmla="*/ 434340 w 853440"/>
                <a:gd name="connsiteY11" fmla="*/ 937260 h 1363980"/>
                <a:gd name="connsiteX12" fmla="*/ 167640 w 853440"/>
                <a:gd name="connsiteY12" fmla="*/ 1158240 h 1363980"/>
                <a:gd name="connsiteX13" fmla="*/ 0 w 853440"/>
                <a:gd name="connsiteY13" fmla="*/ 1030605 h 1363980"/>
                <a:gd name="connsiteX14" fmla="*/ 7620 w 853440"/>
                <a:gd name="connsiteY14" fmla="*/ 251460 h 1363980"/>
                <a:gd name="connsiteX0" fmla="*/ 7620 w 853440"/>
                <a:gd name="connsiteY0" fmla="*/ 251460 h 1363980"/>
                <a:gd name="connsiteX1" fmla="*/ 335280 w 853440"/>
                <a:gd name="connsiteY1" fmla="*/ 0 h 1363980"/>
                <a:gd name="connsiteX2" fmla="*/ 388620 w 853440"/>
                <a:gd name="connsiteY2" fmla="*/ 76200 h 1363980"/>
                <a:gd name="connsiteX3" fmla="*/ 510540 w 853440"/>
                <a:gd name="connsiteY3" fmla="*/ 220980 h 1363980"/>
                <a:gd name="connsiteX4" fmla="*/ 716280 w 853440"/>
                <a:gd name="connsiteY4" fmla="*/ 421005 h 1363980"/>
                <a:gd name="connsiteX5" fmla="*/ 838200 w 853440"/>
                <a:gd name="connsiteY5" fmla="*/ 502920 h 1363980"/>
                <a:gd name="connsiteX6" fmla="*/ 853440 w 853440"/>
                <a:gd name="connsiteY6" fmla="*/ 1270635 h 1363980"/>
                <a:gd name="connsiteX7" fmla="*/ 655320 w 853440"/>
                <a:gd name="connsiteY7" fmla="*/ 1363980 h 1363980"/>
                <a:gd name="connsiteX8" fmla="*/ 487680 w 853440"/>
                <a:gd name="connsiteY8" fmla="*/ 1245235 h 1363980"/>
                <a:gd name="connsiteX9" fmla="*/ 480060 w 853440"/>
                <a:gd name="connsiteY9" fmla="*/ 701040 h 1363980"/>
                <a:gd name="connsiteX10" fmla="*/ 335280 w 853440"/>
                <a:gd name="connsiteY10" fmla="*/ 678180 h 1363980"/>
                <a:gd name="connsiteX11" fmla="*/ 434340 w 853440"/>
                <a:gd name="connsiteY11" fmla="*/ 937260 h 1363980"/>
                <a:gd name="connsiteX12" fmla="*/ 274320 w 853440"/>
                <a:gd name="connsiteY12" fmla="*/ 1074420 h 1363980"/>
                <a:gd name="connsiteX13" fmla="*/ 0 w 853440"/>
                <a:gd name="connsiteY13" fmla="*/ 1030605 h 1363980"/>
                <a:gd name="connsiteX14" fmla="*/ 7620 w 853440"/>
                <a:gd name="connsiteY14" fmla="*/ 251460 h 1363980"/>
                <a:gd name="connsiteX0" fmla="*/ 0 w 845820"/>
                <a:gd name="connsiteY0" fmla="*/ 251460 h 1363980"/>
                <a:gd name="connsiteX1" fmla="*/ 327660 w 845820"/>
                <a:gd name="connsiteY1" fmla="*/ 0 h 1363980"/>
                <a:gd name="connsiteX2" fmla="*/ 381000 w 845820"/>
                <a:gd name="connsiteY2" fmla="*/ 76200 h 1363980"/>
                <a:gd name="connsiteX3" fmla="*/ 502920 w 845820"/>
                <a:gd name="connsiteY3" fmla="*/ 220980 h 1363980"/>
                <a:gd name="connsiteX4" fmla="*/ 708660 w 845820"/>
                <a:gd name="connsiteY4" fmla="*/ 421005 h 1363980"/>
                <a:gd name="connsiteX5" fmla="*/ 830580 w 845820"/>
                <a:gd name="connsiteY5" fmla="*/ 502920 h 1363980"/>
                <a:gd name="connsiteX6" fmla="*/ 845820 w 845820"/>
                <a:gd name="connsiteY6" fmla="*/ 1270635 h 1363980"/>
                <a:gd name="connsiteX7" fmla="*/ 647700 w 845820"/>
                <a:gd name="connsiteY7" fmla="*/ 1363980 h 1363980"/>
                <a:gd name="connsiteX8" fmla="*/ 480060 w 845820"/>
                <a:gd name="connsiteY8" fmla="*/ 1245235 h 1363980"/>
                <a:gd name="connsiteX9" fmla="*/ 472440 w 845820"/>
                <a:gd name="connsiteY9" fmla="*/ 701040 h 1363980"/>
                <a:gd name="connsiteX10" fmla="*/ 327660 w 845820"/>
                <a:gd name="connsiteY10" fmla="*/ 678180 h 1363980"/>
                <a:gd name="connsiteX11" fmla="*/ 426720 w 845820"/>
                <a:gd name="connsiteY11" fmla="*/ 937260 h 1363980"/>
                <a:gd name="connsiteX12" fmla="*/ 266700 w 845820"/>
                <a:gd name="connsiteY12" fmla="*/ 1074420 h 1363980"/>
                <a:gd name="connsiteX13" fmla="*/ 45720 w 845820"/>
                <a:gd name="connsiteY13" fmla="*/ 870585 h 1363980"/>
                <a:gd name="connsiteX14" fmla="*/ 0 w 845820"/>
                <a:gd name="connsiteY14" fmla="*/ 251460 h 1363980"/>
                <a:gd name="connsiteX0" fmla="*/ 30480 w 800100"/>
                <a:gd name="connsiteY0" fmla="*/ 60960 h 1363980"/>
                <a:gd name="connsiteX1" fmla="*/ 281940 w 800100"/>
                <a:gd name="connsiteY1" fmla="*/ 0 h 1363980"/>
                <a:gd name="connsiteX2" fmla="*/ 335280 w 800100"/>
                <a:gd name="connsiteY2" fmla="*/ 76200 h 1363980"/>
                <a:gd name="connsiteX3" fmla="*/ 457200 w 800100"/>
                <a:gd name="connsiteY3" fmla="*/ 220980 h 1363980"/>
                <a:gd name="connsiteX4" fmla="*/ 662940 w 800100"/>
                <a:gd name="connsiteY4" fmla="*/ 421005 h 1363980"/>
                <a:gd name="connsiteX5" fmla="*/ 784860 w 800100"/>
                <a:gd name="connsiteY5" fmla="*/ 502920 h 1363980"/>
                <a:gd name="connsiteX6" fmla="*/ 800100 w 800100"/>
                <a:gd name="connsiteY6" fmla="*/ 1270635 h 1363980"/>
                <a:gd name="connsiteX7" fmla="*/ 601980 w 800100"/>
                <a:gd name="connsiteY7" fmla="*/ 1363980 h 1363980"/>
                <a:gd name="connsiteX8" fmla="*/ 434340 w 800100"/>
                <a:gd name="connsiteY8" fmla="*/ 1245235 h 1363980"/>
                <a:gd name="connsiteX9" fmla="*/ 426720 w 800100"/>
                <a:gd name="connsiteY9" fmla="*/ 701040 h 1363980"/>
                <a:gd name="connsiteX10" fmla="*/ 281940 w 800100"/>
                <a:gd name="connsiteY10" fmla="*/ 678180 h 1363980"/>
                <a:gd name="connsiteX11" fmla="*/ 381000 w 800100"/>
                <a:gd name="connsiteY11" fmla="*/ 937260 h 1363980"/>
                <a:gd name="connsiteX12" fmla="*/ 220980 w 800100"/>
                <a:gd name="connsiteY12" fmla="*/ 1074420 h 1363980"/>
                <a:gd name="connsiteX13" fmla="*/ 0 w 800100"/>
                <a:gd name="connsiteY13" fmla="*/ 870585 h 1363980"/>
                <a:gd name="connsiteX14" fmla="*/ 30480 w 80010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266700 w 784860"/>
                <a:gd name="connsiteY10" fmla="*/ 678180 h 1363980"/>
                <a:gd name="connsiteX11" fmla="*/ 365760 w 784860"/>
                <a:gd name="connsiteY11" fmla="*/ 937260 h 1363980"/>
                <a:gd name="connsiteX12" fmla="*/ 205740 w 784860"/>
                <a:gd name="connsiteY12" fmla="*/ 107442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65760 w 784860"/>
                <a:gd name="connsiteY11" fmla="*/ 937260 h 1363980"/>
                <a:gd name="connsiteX12" fmla="*/ 205740 w 784860"/>
                <a:gd name="connsiteY12" fmla="*/ 107442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42900 w 784860"/>
                <a:gd name="connsiteY11" fmla="*/ 967740 h 1363980"/>
                <a:gd name="connsiteX12" fmla="*/ 205740 w 784860"/>
                <a:gd name="connsiteY12" fmla="*/ 107442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42900 w 784860"/>
                <a:gd name="connsiteY11" fmla="*/ 96774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04800 w 784860"/>
                <a:gd name="connsiteY11" fmla="*/ 95250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20040 w 784860"/>
                <a:gd name="connsiteY11" fmla="*/ 95250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4770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20040 w 784860"/>
                <a:gd name="connsiteY11" fmla="*/ 95250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55320 w 784860"/>
                <a:gd name="connsiteY4" fmla="*/ 421005 h 1363980"/>
                <a:gd name="connsiteX5" fmla="*/ 76962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20040 w 784860"/>
                <a:gd name="connsiteY11" fmla="*/ 95250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60960 h 1363980"/>
                <a:gd name="connsiteX1" fmla="*/ 266700 w 784860"/>
                <a:gd name="connsiteY1" fmla="*/ 0 h 1363980"/>
                <a:gd name="connsiteX2" fmla="*/ 320040 w 784860"/>
                <a:gd name="connsiteY2" fmla="*/ 76200 h 1363980"/>
                <a:gd name="connsiteX3" fmla="*/ 441960 w 784860"/>
                <a:gd name="connsiteY3" fmla="*/ 220980 h 1363980"/>
                <a:gd name="connsiteX4" fmla="*/ 655320 w 784860"/>
                <a:gd name="connsiteY4" fmla="*/ 421005 h 1363980"/>
                <a:gd name="connsiteX5" fmla="*/ 784860 w 784860"/>
                <a:gd name="connsiteY5" fmla="*/ 502920 h 1363980"/>
                <a:gd name="connsiteX6" fmla="*/ 784860 w 784860"/>
                <a:gd name="connsiteY6" fmla="*/ 1270635 h 1363980"/>
                <a:gd name="connsiteX7" fmla="*/ 586740 w 784860"/>
                <a:gd name="connsiteY7" fmla="*/ 1363980 h 1363980"/>
                <a:gd name="connsiteX8" fmla="*/ 419100 w 784860"/>
                <a:gd name="connsiteY8" fmla="*/ 1245235 h 1363980"/>
                <a:gd name="connsiteX9" fmla="*/ 411480 w 784860"/>
                <a:gd name="connsiteY9" fmla="*/ 701040 h 1363980"/>
                <a:gd name="connsiteX10" fmla="*/ 312420 w 784860"/>
                <a:gd name="connsiteY10" fmla="*/ 685800 h 1363980"/>
                <a:gd name="connsiteX11" fmla="*/ 320040 w 784860"/>
                <a:gd name="connsiteY11" fmla="*/ 952500 h 1363980"/>
                <a:gd name="connsiteX12" fmla="*/ 160020 w 784860"/>
                <a:gd name="connsiteY12" fmla="*/ 1028700 h 1363980"/>
                <a:gd name="connsiteX13" fmla="*/ 0 w 784860"/>
                <a:gd name="connsiteY13" fmla="*/ 840105 h 1363980"/>
                <a:gd name="connsiteX14" fmla="*/ 15240 w 784860"/>
                <a:gd name="connsiteY14" fmla="*/ 60960 h 1363980"/>
                <a:gd name="connsiteX0" fmla="*/ 15240 w 784860"/>
                <a:gd name="connsiteY0" fmla="*/ 45720 h 1348740"/>
                <a:gd name="connsiteX1" fmla="*/ 213360 w 784860"/>
                <a:gd name="connsiteY1" fmla="*/ 0 h 1348740"/>
                <a:gd name="connsiteX2" fmla="*/ 320040 w 784860"/>
                <a:gd name="connsiteY2" fmla="*/ 60960 h 1348740"/>
                <a:gd name="connsiteX3" fmla="*/ 441960 w 784860"/>
                <a:gd name="connsiteY3" fmla="*/ 205740 h 1348740"/>
                <a:gd name="connsiteX4" fmla="*/ 655320 w 784860"/>
                <a:gd name="connsiteY4" fmla="*/ 405765 h 1348740"/>
                <a:gd name="connsiteX5" fmla="*/ 784860 w 784860"/>
                <a:gd name="connsiteY5" fmla="*/ 487680 h 1348740"/>
                <a:gd name="connsiteX6" fmla="*/ 784860 w 784860"/>
                <a:gd name="connsiteY6" fmla="*/ 1255395 h 1348740"/>
                <a:gd name="connsiteX7" fmla="*/ 586740 w 784860"/>
                <a:gd name="connsiteY7" fmla="*/ 1348740 h 1348740"/>
                <a:gd name="connsiteX8" fmla="*/ 419100 w 784860"/>
                <a:gd name="connsiteY8" fmla="*/ 1229995 h 1348740"/>
                <a:gd name="connsiteX9" fmla="*/ 411480 w 784860"/>
                <a:gd name="connsiteY9" fmla="*/ 685800 h 1348740"/>
                <a:gd name="connsiteX10" fmla="*/ 312420 w 784860"/>
                <a:gd name="connsiteY10" fmla="*/ 670560 h 1348740"/>
                <a:gd name="connsiteX11" fmla="*/ 320040 w 784860"/>
                <a:gd name="connsiteY11" fmla="*/ 937260 h 1348740"/>
                <a:gd name="connsiteX12" fmla="*/ 160020 w 784860"/>
                <a:gd name="connsiteY12" fmla="*/ 1013460 h 1348740"/>
                <a:gd name="connsiteX13" fmla="*/ 0 w 784860"/>
                <a:gd name="connsiteY13" fmla="*/ 824865 h 1348740"/>
                <a:gd name="connsiteX14" fmla="*/ 15240 w 784860"/>
                <a:gd name="connsiteY14" fmla="*/ 45720 h 1348740"/>
                <a:gd name="connsiteX0" fmla="*/ 15240 w 784860"/>
                <a:gd name="connsiteY0" fmla="*/ 45720 h 1348740"/>
                <a:gd name="connsiteX1" fmla="*/ 213360 w 784860"/>
                <a:gd name="connsiteY1" fmla="*/ 0 h 1348740"/>
                <a:gd name="connsiteX2" fmla="*/ 289560 w 784860"/>
                <a:gd name="connsiteY2" fmla="*/ 91440 h 1348740"/>
                <a:gd name="connsiteX3" fmla="*/ 441960 w 784860"/>
                <a:gd name="connsiteY3" fmla="*/ 205740 h 1348740"/>
                <a:gd name="connsiteX4" fmla="*/ 655320 w 784860"/>
                <a:gd name="connsiteY4" fmla="*/ 405765 h 1348740"/>
                <a:gd name="connsiteX5" fmla="*/ 784860 w 784860"/>
                <a:gd name="connsiteY5" fmla="*/ 487680 h 1348740"/>
                <a:gd name="connsiteX6" fmla="*/ 784860 w 784860"/>
                <a:gd name="connsiteY6" fmla="*/ 1255395 h 1348740"/>
                <a:gd name="connsiteX7" fmla="*/ 586740 w 784860"/>
                <a:gd name="connsiteY7" fmla="*/ 1348740 h 1348740"/>
                <a:gd name="connsiteX8" fmla="*/ 419100 w 784860"/>
                <a:gd name="connsiteY8" fmla="*/ 1229995 h 1348740"/>
                <a:gd name="connsiteX9" fmla="*/ 411480 w 784860"/>
                <a:gd name="connsiteY9" fmla="*/ 685800 h 1348740"/>
                <a:gd name="connsiteX10" fmla="*/ 312420 w 784860"/>
                <a:gd name="connsiteY10" fmla="*/ 670560 h 1348740"/>
                <a:gd name="connsiteX11" fmla="*/ 320040 w 784860"/>
                <a:gd name="connsiteY11" fmla="*/ 937260 h 1348740"/>
                <a:gd name="connsiteX12" fmla="*/ 160020 w 784860"/>
                <a:gd name="connsiteY12" fmla="*/ 1013460 h 1348740"/>
                <a:gd name="connsiteX13" fmla="*/ 0 w 784860"/>
                <a:gd name="connsiteY13" fmla="*/ 824865 h 1348740"/>
                <a:gd name="connsiteX14" fmla="*/ 15240 w 784860"/>
                <a:gd name="connsiteY14" fmla="*/ 45720 h 1348740"/>
                <a:gd name="connsiteX0" fmla="*/ 15240 w 784860"/>
                <a:gd name="connsiteY0" fmla="*/ 45720 h 1348740"/>
                <a:gd name="connsiteX1" fmla="*/ 213360 w 784860"/>
                <a:gd name="connsiteY1" fmla="*/ 0 h 1348740"/>
                <a:gd name="connsiteX2" fmla="*/ 289560 w 784860"/>
                <a:gd name="connsiteY2" fmla="*/ 91440 h 1348740"/>
                <a:gd name="connsiteX3" fmla="*/ 441960 w 784860"/>
                <a:gd name="connsiteY3" fmla="*/ 205740 h 1348740"/>
                <a:gd name="connsiteX4" fmla="*/ 662940 w 784860"/>
                <a:gd name="connsiteY4" fmla="*/ 403860 h 1348740"/>
                <a:gd name="connsiteX5" fmla="*/ 784860 w 784860"/>
                <a:gd name="connsiteY5" fmla="*/ 487680 h 1348740"/>
                <a:gd name="connsiteX6" fmla="*/ 784860 w 784860"/>
                <a:gd name="connsiteY6" fmla="*/ 1255395 h 1348740"/>
                <a:gd name="connsiteX7" fmla="*/ 586740 w 784860"/>
                <a:gd name="connsiteY7" fmla="*/ 1348740 h 1348740"/>
                <a:gd name="connsiteX8" fmla="*/ 419100 w 784860"/>
                <a:gd name="connsiteY8" fmla="*/ 1229995 h 1348740"/>
                <a:gd name="connsiteX9" fmla="*/ 411480 w 784860"/>
                <a:gd name="connsiteY9" fmla="*/ 685800 h 1348740"/>
                <a:gd name="connsiteX10" fmla="*/ 312420 w 784860"/>
                <a:gd name="connsiteY10" fmla="*/ 670560 h 1348740"/>
                <a:gd name="connsiteX11" fmla="*/ 320040 w 784860"/>
                <a:gd name="connsiteY11" fmla="*/ 937260 h 1348740"/>
                <a:gd name="connsiteX12" fmla="*/ 160020 w 784860"/>
                <a:gd name="connsiteY12" fmla="*/ 1013460 h 1348740"/>
                <a:gd name="connsiteX13" fmla="*/ 0 w 784860"/>
                <a:gd name="connsiteY13" fmla="*/ 824865 h 1348740"/>
                <a:gd name="connsiteX14" fmla="*/ 15240 w 784860"/>
                <a:gd name="connsiteY14" fmla="*/ 45720 h 1348740"/>
                <a:gd name="connsiteX0" fmla="*/ 15240 w 784860"/>
                <a:gd name="connsiteY0" fmla="*/ 45720 h 1348740"/>
                <a:gd name="connsiteX1" fmla="*/ 213360 w 784860"/>
                <a:gd name="connsiteY1" fmla="*/ 0 h 1348740"/>
                <a:gd name="connsiteX2" fmla="*/ 289560 w 784860"/>
                <a:gd name="connsiteY2" fmla="*/ 91440 h 1348740"/>
                <a:gd name="connsiteX3" fmla="*/ 441960 w 784860"/>
                <a:gd name="connsiteY3" fmla="*/ 205740 h 1348740"/>
                <a:gd name="connsiteX4" fmla="*/ 662940 w 784860"/>
                <a:gd name="connsiteY4" fmla="*/ 403860 h 1348740"/>
                <a:gd name="connsiteX5" fmla="*/ 784860 w 784860"/>
                <a:gd name="connsiteY5" fmla="*/ 487680 h 1348740"/>
                <a:gd name="connsiteX6" fmla="*/ 784860 w 784860"/>
                <a:gd name="connsiteY6" fmla="*/ 1255395 h 1348740"/>
                <a:gd name="connsiteX7" fmla="*/ 586740 w 784860"/>
                <a:gd name="connsiteY7" fmla="*/ 1348740 h 1348740"/>
                <a:gd name="connsiteX8" fmla="*/ 419100 w 784860"/>
                <a:gd name="connsiteY8" fmla="*/ 1229995 h 1348740"/>
                <a:gd name="connsiteX9" fmla="*/ 411480 w 784860"/>
                <a:gd name="connsiteY9" fmla="*/ 685800 h 1348740"/>
                <a:gd name="connsiteX10" fmla="*/ 304800 w 784860"/>
                <a:gd name="connsiteY10" fmla="*/ 533400 h 1348740"/>
                <a:gd name="connsiteX11" fmla="*/ 320040 w 784860"/>
                <a:gd name="connsiteY11" fmla="*/ 937260 h 1348740"/>
                <a:gd name="connsiteX12" fmla="*/ 160020 w 784860"/>
                <a:gd name="connsiteY12" fmla="*/ 1013460 h 1348740"/>
                <a:gd name="connsiteX13" fmla="*/ 0 w 784860"/>
                <a:gd name="connsiteY13" fmla="*/ 824865 h 1348740"/>
                <a:gd name="connsiteX14" fmla="*/ 15240 w 784860"/>
                <a:gd name="connsiteY14" fmla="*/ 45720 h 1348740"/>
                <a:gd name="connsiteX0" fmla="*/ 15240 w 784860"/>
                <a:gd name="connsiteY0" fmla="*/ 45720 h 1348740"/>
                <a:gd name="connsiteX1" fmla="*/ 213360 w 784860"/>
                <a:gd name="connsiteY1" fmla="*/ 0 h 1348740"/>
                <a:gd name="connsiteX2" fmla="*/ 289560 w 784860"/>
                <a:gd name="connsiteY2" fmla="*/ 91440 h 1348740"/>
                <a:gd name="connsiteX3" fmla="*/ 441960 w 784860"/>
                <a:gd name="connsiteY3" fmla="*/ 205740 h 1348740"/>
                <a:gd name="connsiteX4" fmla="*/ 662940 w 784860"/>
                <a:gd name="connsiteY4" fmla="*/ 403860 h 1348740"/>
                <a:gd name="connsiteX5" fmla="*/ 784860 w 784860"/>
                <a:gd name="connsiteY5" fmla="*/ 487680 h 1348740"/>
                <a:gd name="connsiteX6" fmla="*/ 784860 w 784860"/>
                <a:gd name="connsiteY6" fmla="*/ 1255395 h 1348740"/>
                <a:gd name="connsiteX7" fmla="*/ 586740 w 784860"/>
                <a:gd name="connsiteY7" fmla="*/ 1348740 h 1348740"/>
                <a:gd name="connsiteX8" fmla="*/ 419100 w 784860"/>
                <a:gd name="connsiteY8" fmla="*/ 1229995 h 1348740"/>
                <a:gd name="connsiteX9" fmla="*/ 419100 w 784860"/>
                <a:gd name="connsiteY9" fmla="*/ 624840 h 1348740"/>
                <a:gd name="connsiteX10" fmla="*/ 304800 w 784860"/>
                <a:gd name="connsiteY10" fmla="*/ 533400 h 1348740"/>
                <a:gd name="connsiteX11" fmla="*/ 320040 w 784860"/>
                <a:gd name="connsiteY11" fmla="*/ 937260 h 1348740"/>
                <a:gd name="connsiteX12" fmla="*/ 160020 w 784860"/>
                <a:gd name="connsiteY12" fmla="*/ 1013460 h 1348740"/>
                <a:gd name="connsiteX13" fmla="*/ 0 w 784860"/>
                <a:gd name="connsiteY13" fmla="*/ 824865 h 1348740"/>
                <a:gd name="connsiteX14" fmla="*/ 15240 w 784860"/>
                <a:gd name="connsiteY14" fmla="*/ 45720 h 13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4860" h="1348740">
                  <a:moveTo>
                    <a:pt x="15240" y="45720"/>
                  </a:moveTo>
                  <a:lnTo>
                    <a:pt x="213360" y="0"/>
                  </a:lnTo>
                  <a:lnTo>
                    <a:pt x="289560" y="91440"/>
                  </a:lnTo>
                  <a:lnTo>
                    <a:pt x="441960" y="205740"/>
                  </a:lnTo>
                  <a:lnTo>
                    <a:pt x="662940" y="403860"/>
                  </a:lnTo>
                  <a:lnTo>
                    <a:pt x="784860" y="487680"/>
                  </a:lnTo>
                  <a:lnTo>
                    <a:pt x="784860" y="1255395"/>
                  </a:lnTo>
                  <a:lnTo>
                    <a:pt x="586740" y="1348740"/>
                  </a:lnTo>
                  <a:lnTo>
                    <a:pt x="419100" y="1229995"/>
                  </a:lnTo>
                  <a:lnTo>
                    <a:pt x="419100" y="624840"/>
                  </a:lnTo>
                  <a:lnTo>
                    <a:pt x="304800" y="533400"/>
                  </a:lnTo>
                  <a:lnTo>
                    <a:pt x="320040" y="937260"/>
                  </a:lnTo>
                  <a:lnTo>
                    <a:pt x="160020" y="1013460"/>
                  </a:lnTo>
                  <a:lnTo>
                    <a:pt x="0" y="824865"/>
                  </a:lnTo>
                  <a:lnTo>
                    <a:pt x="15240" y="457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9" name="Straight Connector 19"/>
            <p:cNvCxnSpPr/>
            <p:nvPr/>
          </p:nvCxnSpPr>
          <p:spPr>
            <a:xfrm>
              <a:off x="4557431" y="1994003"/>
              <a:ext cx="0" cy="42071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3"/>
            <p:cNvCxnSpPr/>
            <p:nvPr/>
          </p:nvCxnSpPr>
          <p:spPr>
            <a:xfrm flipH="1">
              <a:off x="3893815" y="3800672"/>
              <a:ext cx="190512" cy="5239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"/>
            <p:cNvCxnSpPr/>
            <p:nvPr/>
          </p:nvCxnSpPr>
          <p:spPr>
            <a:xfrm flipH="1">
              <a:off x="3458813" y="3518082"/>
              <a:ext cx="7937" cy="57311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2"/>
            <p:cNvCxnSpPr/>
            <p:nvPr/>
          </p:nvCxnSpPr>
          <p:spPr>
            <a:xfrm>
              <a:off x="3306404" y="3152938"/>
              <a:ext cx="587411" cy="50961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"/>
            <p:cNvCxnSpPr/>
            <p:nvPr/>
          </p:nvCxnSpPr>
          <p:spPr>
            <a:xfrm>
              <a:off x="3885877" y="3665728"/>
              <a:ext cx="0" cy="771565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2"/>
            <p:cNvCxnSpPr/>
            <p:nvPr/>
          </p:nvCxnSpPr>
          <p:spPr>
            <a:xfrm>
              <a:off x="3300054" y="3351387"/>
              <a:ext cx="585823" cy="50961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3"/>
            <p:cNvCxnSpPr/>
            <p:nvPr/>
          </p:nvCxnSpPr>
          <p:spPr>
            <a:xfrm flipH="1">
              <a:off x="3893815" y="3610162"/>
              <a:ext cx="190512" cy="5239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22"/>
            <p:cNvCxnSpPr/>
            <p:nvPr/>
          </p:nvCxnSpPr>
          <p:spPr>
            <a:xfrm>
              <a:off x="3482627" y="3084673"/>
              <a:ext cx="585824" cy="50961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"/>
            <p:cNvCxnSpPr/>
            <p:nvPr/>
          </p:nvCxnSpPr>
          <p:spPr>
            <a:xfrm flipH="1">
              <a:off x="3604872" y="3648264"/>
              <a:ext cx="6350" cy="37308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88" name="Zone de texte 2"/>
            <p:cNvSpPr txBox="1">
              <a:spLocks noChangeArrowheads="1"/>
            </p:cNvSpPr>
            <p:nvPr/>
          </p:nvSpPr>
          <p:spPr bwMode="auto">
            <a:xfrm>
              <a:off x="4663852" y="2047840"/>
              <a:ext cx="45720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89" name="Zone de texte 2"/>
            <p:cNvSpPr txBox="1">
              <a:spLocks noChangeArrowheads="1"/>
            </p:cNvSpPr>
            <p:nvPr/>
          </p:nvSpPr>
          <p:spPr bwMode="auto">
            <a:xfrm>
              <a:off x="6241192" y="2200240"/>
              <a:ext cx="33528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Connecteur droit avec flèche 89"/>
            <p:cNvCxnSpPr/>
            <p:nvPr/>
          </p:nvCxnSpPr>
          <p:spPr>
            <a:xfrm rot="18300000">
              <a:off x="6119627" y="3548245"/>
              <a:ext cx="47627" cy="4350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 rot="8400000">
              <a:off x="5279787" y="2995768"/>
              <a:ext cx="46041" cy="43499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rot="4800000">
              <a:off x="5129760" y="3501410"/>
              <a:ext cx="46040" cy="43500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93" name="Zone de texte 2"/>
            <p:cNvSpPr txBox="1">
              <a:spLocks noChangeArrowheads="1"/>
            </p:cNvSpPr>
            <p:nvPr/>
          </p:nvSpPr>
          <p:spPr bwMode="auto">
            <a:xfrm>
              <a:off x="3685952" y="3901405"/>
              <a:ext cx="45720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94" name="Zone de texte 2"/>
            <p:cNvSpPr txBox="1">
              <a:spLocks noChangeArrowheads="1"/>
            </p:cNvSpPr>
            <p:nvPr/>
          </p:nvSpPr>
          <p:spPr bwMode="auto">
            <a:xfrm>
              <a:off x="5122912" y="4653136"/>
              <a:ext cx="45720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IV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495" name="Zone de texte 2"/>
            <p:cNvSpPr txBox="1">
              <a:spLocks noChangeArrowheads="1"/>
            </p:cNvSpPr>
            <p:nvPr/>
          </p:nvSpPr>
          <p:spPr bwMode="auto">
            <a:xfrm>
              <a:off x="7193692" y="4474810"/>
              <a:ext cx="45720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fr-FR" sz="13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endParaRPr kumimoji="0" lang="fr-CH" altLang="fr-FR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9" name="Straight Connector 24"/>
            <p:cNvCxnSpPr/>
            <p:nvPr/>
          </p:nvCxnSpPr>
          <p:spPr>
            <a:xfrm flipH="1">
              <a:off x="186774" y="6486861"/>
              <a:ext cx="487393" cy="0"/>
            </a:xfrm>
            <a:prstGeom prst="line">
              <a:avLst/>
            </a:prstGeom>
            <a:ln w="508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411" name="Rectangle 1"/>
          <p:cNvSpPr>
            <a:spLocks noChangeArrowheads="1"/>
          </p:cNvSpPr>
          <p:nvPr/>
        </p:nvSpPr>
        <p:spPr bwMode="auto">
          <a:xfrm>
            <a:off x="1306116" y="2156223"/>
            <a:ext cx="26000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CH" altLang="fr-F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4856E0-1918-4C3E-B48D-57F976237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00" y="2961792"/>
            <a:ext cx="738016" cy="738631"/>
          </a:xfrm>
          <a:prstGeom prst="rect">
            <a:avLst/>
          </a:prstGeom>
        </p:spPr>
      </p:pic>
      <p:grpSp>
        <p:nvGrpSpPr>
          <p:cNvPr id="88" name="Groupe 87">
            <a:extLst>
              <a:ext uri="{FF2B5EF4-FFF2-40B4-BE49-F238E27FC236}">
                <a16:creationId xmlns:a16="http://schemas.microsoft.com/office/drawing/2014/main" id="{D8A65197-DF35-425B-8F34-57189BAEA2FE}"/>
              </a:ext>
            </a:extLst>
          </p:cNvPr>
          <p:cNvGrpSpPr/>
          <p:nvPr/>
        </p:nvGrpSpPr>
        <p:grpSpPr>
          <a:xfrm>
            <a:off x="314937" y="1916489"/>
            <a:ext cx="1455342" cy="1876425"/>
            <a:chOff x="97630" y="4983559"/>
            <a:chExt cx="1357935" cy="1770252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438E398D-2D62-4C12-ABCA-C338ABA8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93" name="Text Box 13">
              <a:extLst>
                <a:ext uri="{FF2B5EF4-FFF2-40B4-BE49-F238E27FC236}">
                  <a16:creationId xmlns:a16="http://schemas.microsoft.com/office/drawing/2014/main" id="{5E5C9948-3365-4D62-9F02-67BD6D2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10:00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3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1">
            <a:extLst>
              <a:ext uri="{FF2B5EF4-FFF2-40B4-BE49-F238E27FC236}">
                <a16:creationId xmlns:a16="http://schemas.microsoft.com/office/drawing/2014/main" id="{9AF56B76-AC01-452C-8E8A-843E1C64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9" y="333377"/>
            <a:ext cx="8137525" cy="1439863"/>
          </a:xfrm>
          <a:prstGeom prst="rect">
            <a:avLst/>
          </a:prstGeom>
          <a:noFill/>
          <a:ln w="38100">
            <a:solidFill>
              <a:srgbClr val="99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099" name="Text Box 54">
            <a:extLst>
              <a:ext uri="{FF2B5EF4-FFF2-40B4-BE49-F238E27FC236}">
                <a16:creationId xmlns:a16="http://schemas.microsoft.com/office/drawing/2014/main" id="{BD4EB646-19D7-47B4-BBBD-1A2788D9D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2952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92075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Della</a:t>
            </a: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Casa &amp; </a:t>
            </a:r>
            <a:r>
              <a:rPr kumimoji="0" lang="fr-FR" alt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Spicher</a:t>
            </a: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(2018) – </a:t>
            </a:r>
            <a:r>
              <a:rPr kumimoji="0" lang="fr-FR" alt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Infographic</a:t>
            </a:r>
            <a:r>
              <a:rPr kumimoji="0" lang="fr-FR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Nb 4</a:t>
            </a:r>
          </a:p>
          <a:p>
            <a:pPr marL="92075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e-News </a:t>
            </a:r>
            <a:r>
              <a:rPr kumimoji="0" lang="en-US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Somatosens</a:t>
            </a:r>
            <a:r>
              <a:rPr kumimoji="0" lang="en-US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Rehab 15</a:t>
            </a:r>
            <a:r>
              <a:rPr kumimoji="0" lang="en-US" alt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(2) </a:t>
            </a:r>
            <a:endParaRPr kumimoji="0" lang="fr-FR" altLang="fr-F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100" name="Rectangle 2">
            <a:extLst>
              <a:ext uri="{FF2B5EF4-FFF2-40B4-BE49-F238E27FC236}">
                <a16:creationId xmlns:a16="http://schemas.microsoft.com/office/drawing/2014/main" id="{5A6859F2-3C92-495C-8ACC-19925E428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04813"/>
            <a:ext cx="7704138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Successful treatments of 1160 Mechanical Allodynia</a:t>
            </a:r>
            <a:endParaRPr kumimoji="0" lang="fr-CH" altLang="fr-FR" sz="32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fr-FR" sz="3200" b="1" i="1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kumimoji="0" lang="en-US" altLang="fr-F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878 Neuropathic Pain Patients)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DVCS efficacy = 75 %</a:t>
            </a:r>
            <a:endParaRPr kumimoji="0" lang="fr-CH" altLang="fr-FR" sz="32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0101" name="Groupe 1">
            <a:extLst>
              <a:ext uri="{FF2B5EF4-FFF2-40B4-BE49-F238E27FC236}">
                <a16:creationId xmlns:a16="http://schemas.microsoft.com/office/drawing/2014/main" id="{9CAC0220-B396-4837-A2CB-485E53B321AD}"/>
              </a:ext>
            </a:extLst>
          </p:cNvPr>
          <p:cNvGrpSpPr>
            <a:grpSpLocks/>
          </p:cNvGrpSpPr>
          <p:nvPr/>
        </p:nvGrpSpPr>
        <p:grpSpPr bwMode="auto">
          <a:xfrm>
            <a:off x="8388348" y="1557338"/>
            <a:ext cx="720312" cy="4151312"/>
            <a:chOff x="8388424" y="-459907"/>
            <a:chExt cx="719667" cy="4151788"/>
          </a:xfrm>
        </p:grpSpPr>
        <p:sp>
          <p:nvSpPr>
            <p:cNvPr id="14" name="ZoneTexte 7">
              <a:extLst>
                <a:ext uri="{FF2B5EF4-FFF2-40B4-BE49-F238E27FC236}">
                  <a16:creationId xmlns:a16="http://schemas.microsoft.com/office/drawing/2014/main" id="{8A1F253A-746C-40E7-A021-E8B15CE7822B}"/>
                </a:ext>
              </a:extLst>
            </p:cNvPr>
            <p:cNvSpPr txBox="1"/>
            <p:nvPr/>
          </p:nvSpPr>
          <p:spPr bwMode="auto">
            <a:xfrm>
              <a:off x="8646839" y="-459907"/>
              <a:ext cx="461252" cy="2918271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CJ </a:t>
              </a:r>
              <a:r>
                <a:rPr kumimoji="0" lang="fr-CH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Spicher</a:t>
              </a:r>
              <a:r>
                <a:rPr kumimoji="0" lang="fr-C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Copy Right</a:t>
              </a:r>
              <a:r>
                <a:rPr kumimoji="0" lang="fr-CH" sz="18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</a:t>
              </a:r>
              <a:r>
                <a:rPr kumimoji="0" lang="fr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60105" name="Picture 2" descr="Logo du SRPN 300 dpi">
              <a:extLst>
                <a:ext uri="{FF2B5EF4-FFF2-40B4-BE49-F238E27FC236}">
                  <a16:creationId xmlns:a16="http://schemas.microsoft.com/office/drawing/2014/main" id="{FE7466B2-791A-4A86-86F1-3F53628FC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420293"/>
              <a:ext cx="679450" cy="127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07FDEE2-818B-4839-B1B2-0FFE34B56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47863"/>
            <a:ext cx="33845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3" name="Rectangle 2">
            <a:extLst>
              <a:ext uri="{FF2B5EF4-FFF2-40B4-BE49-F238E27FC236}">
                <a16:creationId xmlns:a16="http://schemas.microsoft.com/office/drawing/2014/main" id="{B431CBC7-2FFD-4842-9948-804A05965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9" y="2205040"/>
            <a:ext cx="2241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b="1" i="0" u="sng" strike="noStrike" kern="1200" cap="none" spc="0" normalizeH="0" baseline="0" noProof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#NeuroPainRehab</a:t>
            </a:r>
            <a:endParaRPr kumimoji="0" lang="fr-FR" altLang="fr-FR" sz="1800" b="0" i="0" u="sng" strike="noStrike" kern="1200" cap="none" spc="0" normalizeH="0" baseline="0" noProof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5CC3A26-32E0-4894-97EE-9591A4FD3134}"/>
              </a:ext>
            </a:extLst>
          </p:cNvPr>
          <p:cNvGrpSpPr/>
          <p:nvPr/>
        </p:nvGrpSpPr>
        <p:grpSpPr>
          <a:xfrm>
            <a:off x="9287" y="2812835"/>
            <a:ext cx="1925452" cy="2219540"/>
            <a:chOff x="97630" y="4983559"/>
            <a:chExt cx="1357935" cy="177025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DED26D0-8954-49D2-88BD-AA3ADDD69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06CCCE5A-4DC7-4F97-A9C9-4D402C3A6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10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471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Google Shape;60;p14">
            <a:extLst>
              <a:ext uri="{FF2B5EF4-FFF2-40B4-BE49-F238E27FC236}">
                <a16:creationId xmlns:a16="http://schemas.microsoft.com/office/drawing/2014/main" id="{2B27DAEF-91E3-4DA2-AE25-2D2F2C27A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1301750"/>
            <a:ext cx="8521700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Anamnèse générale </a:t>
            </a:r>
            <a:endParaRPr lang="fr-FR" altLang="fr-FR" sz="28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7395" name="Image 2">
            <a:extLst>
              <a:ext uri="{FF2B5EF4-FFF2-40B4-BE49-F238E27FC236}">
                <a16:creationId xmlns:a16="http://schemas.microsoft.com/office/drawing/2014/main" id="{1D9FEE91-C480-4DC6-8613-68A8D878B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 r="32867"/>
          <a:stretch>
            <a:fillRect/>
          </a:stretch>
        </p:blipFill>
        <p:spPr bwMode="auto">
          <a:xfrm>
            <a:off x="7019925" y="381000"/>
            <a:ext cx="16986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6777B22-ACDB-4107-BE7C-E00389358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2465388"/>
            <a:ext cx="840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3996" indent="-2285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087" indent="-2285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177" indent="-2285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267" indent="-2285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3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Mme </a:t>
            </a:r>
            <a:r>
              <a:rPr kumimoji="0" lang="fr-CH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E.R.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54 ans:</a:t>
            </a:r>
          </a:p>
          <a:p>
            <a:pPr marL="0" marR="0" lvl="0" indent="0" algn="just" defTabSz="914400" rtl="0" eaLnBrk="1" fontAlgn="base" latinLnBrk="0" hangingPunct="1">
              <a:lnSpc>
                <a:spcPts val="3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mois 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«</a:t>
            </a: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chirurgie de tendons et de calcifications – épaule gelée</a:t>
            </a: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3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3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 Je souhaiterais qu’elle soit reçue par l’équipe de rééducation sensitive pour un bilan et éventuellement pour leur prise en charge. »</a:t>
            </a:r>
          </a:p>
          <a:p>
            <a:pPr marL="0" marR="0" lvl="0" indent="0" algn="r" defTabSz="914400" rtl="0" eaLnBrk="1" fontAlgn="base" latinLnBrk="0" hangingPunct="1">
              <a:lnSpc>
                <a:spcPts val="3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Ph. O., neurochirurgien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322B59F-8893-4275-919F-2D754194CB9B}"/>
              </a:ext>
            </a:extLst>
          </p:cNvPr>
          <p:cNvGrpSpPr/>
          <p:nvPr/>
        </p:nvGrpSpPr>
        <p:grpSpPr>
          <a:xfrm>
            <a:off x="4573375" y="452248"/>
            <a:ext cx="1357935" cy="1770252"/>
            <a:chOff x="97630" y="4983559"/>
            <a:chExt cx="1357935" cy="17702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7E9C62-68D7-4FCC-A144-5452A735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129D0281-59B0-4221-B9BD-B86283B65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10:24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930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897467E6-23C0-4DC4-B0A2-20949630F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075" y="44450"/>
            <a:ext cx="6800850" cy="1042988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de-DE" sz="2800" kern="1200" dirty="0" err="1">
                <a:solidFill>
                  <a:srgbClr val="FF0000"/>
                </a:solidFill>
                <a:latin typeface="Arial" charset="0"/>
                <a:sym typeface="Arial"/>
              </a:rPr>
              <a:t>Prescription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:</a:t>
            </a:r>
            <a:b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</a:br>
            <a:r>
              <a:rPr lang="fr-CH" sz="2800" dirty="0">
                <a:solidFill>
                  <a:srgbClr val="FF0000"/>
                </a:solidFill>
                <a:sym typeface="Arial"/>
              </a:rPr>
              <a:t>« 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Ne </a:t>
            </a:r>
            <a:r>
              <a:rPr lang="de-DE" sz="2800" i="1" kern="1200" dirty="0">
                <a:solidFill>
                  <a:srgbClr val="FF0000"/>
                </a:solidFill>
                <a:latin typeface="Arial" charset="0"/>
                <a:sym typeface="Arial"/>
              </a:rPr>
              <a:t>PAS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 </a:t>
            </a:r>
            <a:r>
              <a:rPr lang="de-DE" sz="2800" kern="1200" dirty="0" err="1">
                <a:solidFill>
                  <a:srgbClr val="FF0000"/>
                </a:solidFill>
                <a:latin typeface="Arial" charset="0"/>
                <a:sym typeface="Arial"/>
              </a:rPr>
              <a:t>toucher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, </a:t>
            </a:r>
            <a:r>
              <a:rPr lang="de-DE" sz="2800" kern="1200" dirty="0" err="1">
                <a:solidFill>
                  <a:srgbClr val="FF0000"/>
                </a:solidFill>
                <a:latin typeface="Arial" charset="0"/>
                <a:sym typeface="Arial"/>
              </a:rPr>
              <a:t>autant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 </a:t>
            </a:r>
            <a:r>
              <a:rPr lang="de-DE" sz="2800" kern="1200" dirty="0" err="1">
                <a:solidFill>
                  <a:srgbClr val="FF0000"/>
                </a:solidFill>
                <a:latin typeface="Arial" charset="0"/>
                <a:sym typeface="Arial"/>
              </a:rPr>
              <a:t>que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 possible</a:t>
            </a:r>
            <a:r>
              <a:rPr lang="fr-CH" sz="2800" dirty="0">
                <a:solidFill>
                  <a:srgbClr val="FF0000"/>
                </a:solidFill>
                <a:sym typeface="Arial"/>
              </a:rPr>
              <a:t> »</a:t>
            </a:r>
            <a:r>
              <a:rPr lang="de-DE" sz="2800" kern="1200" dirty="0">
                <a:solidFill>
                  <a:srgbClr val="FF0000"/>
                </a:solidFill>
                <a:latin typeface="Arial" charset="0"/>
                <a:sym typeface="Arial"/>
              </a:rPr>
              <a:t> </a:t>
            </a:r>
            <a:endParaRPr sz="2800" dirty="0">
              <a:solidFill>
                <a:srgbClr val="000076"/>
              </a:solidFill>
              <a:sym typeface="Arial"/>
            </a:endParaRPr>
          </a:p>
        </p:txBody>
      </p:sp>
      <p:sp>
        <p:nvSpPr>
          <p:cNvPr id="219139" name="Rectangle 15">
            <a:extLst>
              <a:ext uri="{FF2B5EF4-FFF2-40B4-BE49-F238E27FC236}">
                <a16:creationId xmlns:a16="http://schemas.microsoft.com/office/drawing/2014/main" id="{9A7E9498-5317-48E6-A9DA-BAD2AC2BE090}"/>
              </a:ext>
            </a:extLst>
          </p:cNvPr>
          <p:cNvSpPr>
            <a:spLocks noChangeArrowheads="1"/>
          </p:cNvSpPr>
          <p:nvPr/>
        </p:nvSpPr>
        <p:spPr bwMode="auto">
          <a:xfrm rot="-1548905">
            <a:off x="-133350" y="2635250"/>
            <a:ext cx="2951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 moins longtemps </a:t>
            </a:r>
            <a:endParaRPr kumimoji="0" lang="fr-CH" altLang="fr-FR" sz="2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40" name="Rectangle 20">
            <a:extLst>
              <a:ext uri="{FF2B5EF4-FFF2-40B4-BE49-F238E27FC236}">
                <a16:creationId xmlns:a16="http://schemas.microsoft.com/office/drawing/2014/main" id="{634D9FE1-ACBD-4620-85B8-D7955FFFC437}"/>
              </a:ext>
            </a:extLst>
          </p:cNvPr>
          <p:cNvSpPr>
            <a:spLocks noChangeArrowheads="1"/>
          </p:cNvSpPr>
          <p:nvPr/>
        </p:nvSpPr>
        <p:spPr bwMode="auto">
          <a:xfrm rot="-1535610">
            <a:off x="74613" y="1800225"/>
            <a:ext cx="2647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fois par jour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pendant 1 minute</a:t>
            </a:r>
            <a:r>
              <a:rPr kumimoji="0" lang="de-DE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CH" altLang="fr-FR" sz="24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Google Shape;60;p14">
            <a:extLst>
              <a:ext uri="{FF2B5EF4-FFF2-40B4-BE49-F238E27FC236}">
                <a16:creationId xmlns:a16="http://schemas.microsoft.com/office/drawing/2014/main" id="{8CDEDAB7-C54E-48BE-A9F8-0EB233408F83}"/>
              </a:ext>
            </a:extLst>
          </p:cNvPr>
          <p:cNvSpPr txBox="1">
            <a:spLocks/>
          </p:cNvSpPr>
          <p:nvPr/>
        </p:nvSpPr>
        <p:spPr bwMode="auto">
          <a:xfrm>
            <a:off x="247650" y="4657725"/>
            <a:ext cx="2984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avec la peau de lapin</a:t>
            </a:r>
            <a:endParaRPr kumimoji="0" lang="fr-CH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144" name="Google Shape;60;p14">
            <a:extLst>
              <a:ext uri="{FF2B5EF4-FFF2-40B4-BE49-F238E27FC236}">
                <a16:creationId xmlns:a16="http://schemas.microsoft.com/office/drawing/2014/main" id="{B78E5438-1D86-4C32-A561-9D9F162896D8}"/>
              </a:ext>
            </a:extLst>
          </p:cNvPr>
          <p:cNvSpPr txBox="1">
            <a:spLocks noChangeArrowheads="1"/>
          </p:cNvSpPr>
          <p:nvPr/>
        </p:nvSpPr>
        <p:spPr bwMode="auto">
          <a:xfrm rot="19508865">
            <a:off x="5892169" y="4921410"/>
            <a:ext cx="3384817" cy="5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ts val="3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Avec pessimisme jusqu’au 21 mars 2019</a:t>
            </a:r>
          </a:p>
        </p:txBody>
      </p:sp>
      <p:sp>
        <p:nvSpPr>
          <p:cNvPr id="219145" name="Rectangle 18">
            <a:extLst>
              <a:ext uri="{FF2B5EF4-FFF2-40B4-BE49-F238E27FC236}">
                <a16:creationId xmlns:a16="http://schemas.microsoft.com/office/drawing/2014/main" id="{361363F3-4C52-4396-A049-857CDE86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169321"/>
            <a:ext cx="1986441" cy="52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19/12/2018</a:t>
            </a:r>
            <a:endParaRPr kumimoji="0" lang="fr-CH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146" name="Google Shape;60;p14">
            <a:extLst>
              <a:ext uri="{FF2B5EF4-FFF2-40B4-BE49-F238E27FC236}">
                <a16:creationId xmlns:a16="http://schemas.microsoft.com/office/drawing/2014/main" id="{C9A4120E-48D3-40B3-96EB-8121F4D8BEF9}"/>
              </a:ext>
            </a:extLst>
          </p:cNvPr>
          <p:cNvSpPr txBox="1">
            <a:spLocks noChangeArrowheads="1"/>
          </p:cNvSpPr>
          <p:nvPr/>
        </p:nvSpPr>
        <p:spPr bwMode="auto">
          <a:xfrm rot="19568142">
            <a:off x="6265413" y="2677276"/>
            <a:ext cx="2952710" cy="6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4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CONFORTABLE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197EC5-1BFA-4AA9-A486-D993B9AC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33201" r="23126" b="12178"/>
          <a:stretch/>
        </p:blipFill>
        <p:spPr>
          <a:xfrm>
            <a:off x="2771142" y="1292281"/>
            <a:ext cx="3536952" cy="511769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4B6DF7F-2E2E-477C-935E-0DCFB5CD2553}"/>
              </a:ext>
            </a:extLst>
          </p:cNvPr>
          <p:cNvGrpSpPr/>
          <p:nvPr/>
        </p:nvGrpSpPr>
        <p:grpSpPr>
          <a:xfrm>
            <a:off x="7786065" y="116632"/>
            <a:ext cx="1357935" cy="1770252"/>
            <a:chOff x="97630" y="4983559"/>
            <a:chExt cx="1357935" cy="177025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BAB99EE-C062-4CFF-8FC3-1FE87FF25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9D242610-E0C8-4D45-A5AC-CB674EA77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10:35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75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8C76A5-FD8B-4E71-B8E9-5712202F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1861"/>
            <a:ext cx="7272808" cy="6574278"/>
          </a:xfrm>
          <a:prstGeom prst="rect">
            <a:avLst/>
          </a:prstGeom>
        </p:spPr>
      </p:pic>
      <p:pic>
        <p:nvPicPr>
          <p:cNvPr id="194563" name="Image 2">
            <a:extLst>
              <a:ext uri="{FF2B5EF4-FFF2-40B4-BE49-F238E27FC236}">
                <a16:creationId xmlns:a16="http://schemas.microsoft.com/office/drawing/2014/main" id="{CE1CAF26-8934-4D01-AB04-E6DF45B4A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 r="32867"/>
          <a:stretch>
            <a:fillRect/>
          </a:stretch>
        </p:blipFill>
        <p:spPr bwMode="auto">
          <a:xfrm>
            <a:off x="1691680" y="4581128"/>
            <a:ext cx="1728192" cy="1873554"/>
          </a:xfrm>
          <a:prstGeom prst="rect">
            <a:avLst/>
          </a:prstGeom>
          <a:solidFill>
            <a:srgbClr val="FFF4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2B965C8-E645-4924-8911-521D415A543A}"/>
              </a:ext>
            </a:extLst>
          </p:cNvPr>
          <p:cNvGrpSpPr/>
          <p:nvPr/>
        </p:nvGrpSpPr>
        <p:grpSpPr>
          <a:xfrm>
            <a:off x="1691680" y="4538136"/>
            <a:ext cx="1728192" cy="1915200"/>
            <a:chOff x="97630" y="4983559"/>
            <a:chExt cx="1357935" cy="1770252"/>
          </a:xfrm>
          <a:solidFill>
            <a:schemeClr val="bg1"/>
          </a:solidFill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3B5CE1-2080-4554-918D-8FE4B6D26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  <a:grpFill/>
          </p:spPr>
        </p:pic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EC729D36-2E68-4055-847C-18E1C1CC5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2672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10:54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650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2">
            <a:extLst>
              <a:ext uri="{FF2B5EF4-FFF2-40B4-BE49-F238E27FC236}">
                <a16:creationId xmlns:a16="http://schemas.microsoft.com/office/drawing/2014/main" id="{525B28F3-1201-4B7E-9BEC-9FB64DFD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852738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PRE</a:t>
            </a:r>
            <a:endParaRPr kumimoji="0" lang="fr-CH" altLang="fr-FR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2" name="Rectangle 7">
            <a:extLst>
              <a:ext uri="{FF2B5EF4-FFF2-40B4-BE49-F238E27FC236}">
                <a16:creationId xmlns:a16="http://schemas.microsoft.com/office/drawing/2014/main" id="{158FA2F3-EB37-4DF9-8778-9D1131679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3573463"/>
            <a:ext cx="112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POST</a:t>
            </a:r>
            <a:endParaRPr kumimoji="0" lang="fr-CH" altLang="fr-FR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3" name="Rectangle 4">
            <a:extLst>
              <a:ext uri="{FF2B5EF4-FFF2-40B4-BE49-F238E27FC236}">
                <a16:creationId xmlns:a16="http://schemas.microsoft.com/office/drawing/2014/main" id="{6525646A-7C7D-4775-A57B-302AABF7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3357563"/>
            <a:ext cx="19192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Pain</a:t>
            </a:r>
            <a:r>
              <a:rPr kumimoji="0" lang="en-US" alt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score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80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/ 100 pts</a:t>
            </a:r>
            <a:endParaRPr kumimoji="0" lang="fr-CH" alt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4" name="Rectangle 9">
            <a:extLst>
              <a:ext uri="{FF2B5EF4-FFF2-40B4-BE49-F238E27FC236}">
                <a16:creationId xmlns:a16="http://schemas.microsoft.com/office/drawing/2014/main" id="{762D2EED-6064-4E76-B9B6-7ABC5606F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138" y="2555875"/>
            <a:ext cx="1919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Pain</a:t>
            </a:r>
            <a:r>
              <a:rPr kumimoji="0" lang="en-US" alt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score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0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/ 100 pts</a:t>
            </a:r>
            <a:endParaRPr kumimoji="0" lang="fr-CH" alt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1"/>
          <a:stretch/>
        </p:blipFill>
        <p:spPr>
          <a:xfrm>
            <a:off x="6000384" y="4159250"/>
            <a:ext cx="2718166" cy="234000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7" y="476672"/>
            <a:ext cx="2713043" cy="234000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C8FC370-2689-4BC3-8909-D6386F9159BF}"/>
              </a:ext>
            </a:extLst>
          </p:cNvPr>
          <p:cNvGrpSpPr/>
          <p:nvPr/>
        </p:nvGrpSpPr>
        <p:grpSpPr>
          <a:xfrm>
            <a:off x="6822464" y="116632"/>
            <a:ext cx="1926000" cy="2245832"/>
            <a:chOff x="97630" y="4983559"/>
            <a:chExt cx="1357935" cy="177025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225ADC-432D-428A-8AFB-D3D7013A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AD5E73E3-0B2C-477B-BFC1-EABAAFD77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3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11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89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Image 3">
            <a:extLst>
              <a:ext uri="{FF2B5EF4-FFF2-40B4-BE49-F238E27FC236}">
                <a16:creationId xmlns:a16="http://schemas.microsoft.com/office/drawing/2014/main" id="{11528595-5F46-4EBA-AB92-B45AECD8D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3751" r="14510" b="3442"/>
          <a:stretch>
            <a:fillRect/>
          </a:stretch>
        </p:blipFill>
        <p:spPr bwMode="auto">
          <a:xfrm>
            <a:off x="468313" y="381000"/>
            <a:ext cx="2344737" cy="23399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Image 6">
            <a:extLst>
              <a:ext uri="{FF2B5EF4-FFF2-40B4-BE49-F238E27FC236}">
                <a16:creationId xmlns:a16="http://schemas.microsoft.com/office/drawing/2014/main" id="{54CFE14B-42DD-4A84-881B-009AC274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2721" r="17024" b="2956"/>
          <a:stretch>
            <a:fillRect/>
          </a:stretch>
        </p:blipFill>
        <p:spPr bwMode="auto">
          <a:xfrm>
            <a:off x="6321425" y="4221163"/>
            <a:ext cx="2397125" cy="23590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1" name="Rectangle 2">
            <a:extLst>
              <a:ext uri="{FF2B5EF4-FFF2-40B4-BE49-F238E27FC236}">
                <a16:creationId xmlns:a16="http://schemas.microsoft.com/office/drawing/2014/main" id="{525B28F3-1201-4B7E-9BEC-9FB64DFD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852738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PRE</a:t>
            </a:r>
            <a:endParaRPr kumimoji="0" lang="fr-CH" altLang="fr-FR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2" name="Rectangle 7">
            <a:extLst>
              <a:ext uri="{FF2B5EF4-FFF2-40B4-BE49-F238E27FC236}">
                <a16:creationId xmlns:a16="http://schemas.microsoft.com/office/drawing/2014/main" id="{158FA2F3-EB37-4DF9-8778-9D1131679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3573463"/>
            <a:ext cx="112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POST</a:t>
            </a:r>
            <a:endParaRPr kumimoji="0" lang="fr-CH" altLang="fr-FR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3" name="Rectangle 4">
            <a:extLst>
              <a:ext uri="{FF2B5EF4-FFF2-40B4-BE49-F238E27FC236}">
                <a16:creationId xmlns:a16="http://schemas.microsoft.com/office/drawing/2014/main" id="{6525646A-7C7D-4775-A57B-302AABF7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376613"/>
            <a:ext cx="19192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Pain</a:t>
            </a:r>
            <a:r>
              <a:rPr kumimoji="0" lang="en-US" alt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score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61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/ 100 pts</a:t>
            </a:r>
            <a:endParaRPr kumimoji="0" lang="fr-CH" alt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8664" name="Rectangle 9">
            <a:extLst>
              <a:ext uri="{FF2B5EF4-FFF2-40B4-BE49-F238E27FC236}">
                <a16:creationId xmlns:a16="http://schemas.microsoft.com/office/drawing/2014/main" id="{762D2EED-6064-4E76-B9B6-7ABC5606F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138" y="2555875"/>
            <a:ext cx="1919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Pain</a:t>
            </a:r>
            <a:r>
              <a:rPr kumimoji="0" lang="en-US" altLang="fr-FR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score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0</a:t>
            </a:r>
            <a:r>
              <a:rPr kumimoji="0" lang="en-US" alt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/ 100 pts</a:t>
            </a:r>
            <a:endParaRPr kumimoji="0" lang="fr-CH" alt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C7DAB0D-B834-4317-AEAF-5A1EE4EA688E}"/>
              </a:ext>
            </a:extLst>
          </p:cNvPr>
          <p:cNvGrpSpPr/>
          <p:nvPr/>
        </p:nvGrpSpPr>
        <p:grpSpPr>
          <a:xfrm>
            <a:off x="6822464" y="116632"/>
            <a:ext cx="1926000" cy="2245832"/>
            <a:chOff x="97630" y="4983559"/>
            <a:chExt cx="1357935" cy="177025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4551682-CD4C-4D93-BA53-3B68354F3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3E7F27A7-1F80-4828-BE73-AE5EEF9E1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3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11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94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B6BA780-DDFB-4DF9-BC4C-CEF24C2CB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fr-F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652" name="Rectangle 2">
            <a:extLst>
              <a:ext uri="{FF2B5EF4-FFF2-40B4-BE49-F238E27FC236}">
                <a16:creationId xmlns:a16="http://schemas.microsoft.com/office/drawing/2014/main" id="{B0539DD7-76F4-474C-8DA7-9B16103E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76250"/>
            <a:ext cx="6121400" cy="9366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Douleur neuropathique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0371" y="4451251"/>
            <a:ext cx="9144001" cy="2161480"/>
            <a:chOff x="10371" y="4451251"/>
            <a:chExt cx="9144001" cy="2161480"/>
          </a:xfrm>
        </p:grpSpPr>
        <p:sp>
          <p:nvSpPr>
            <p:cNvPr id="18" name="Text Box 54">
              <a:extLst>
                <a:ext uri="{FF2B5EF4-FFF2-40B4-BE49-F238E27FC236}">
                  <a16:creationId xmlns:a16="http://schemas.microsoft.com/office/drawing/2014/main" id="{FCF79288-83D8-4859-8843-5AA5AD6B7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71" y="6150768"/>
              <a:ext cx="9144001" cy="46196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Hecke</a:t>
              </a:r>
              <a:r>
                <a:rPr kumimoji="0" lang="fr-FR" altLang="fr-FR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van </a:t>
              </a:r>
              <a:r>
                <a:rPr kumimoji="0" lang="fr-FR" altLang="fr-FR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al.</a:t>
              </a:r>
              <a:r>
                <a:rPr kumimoji="0" lang="fr-FR" altLang="fr-FR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(2014) – </a:t>
              </a:r>
              <a:r>
                <a:rPr kumimoji="0" lang="fr-FR" altLang="fr-FR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PAIN</a:t>
              </a:r>
              <a:r>
                <a:rPr kumimoji="0" lang="en-US" altLang="fr-FR" sz="2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®</a:t>
              </a:r>
              <a:endParaRPr kumimoji="0" lang="fr-FR" altLang="fr-FR" sz="2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53" name="Rectangle 3">
              <a:extLst>
                <a:ext uri="{FF2B5EF4-FFF2-40B4-BE49-F238E27FC236}">
                  <a16:creationId xmlns:a16="http://schemas.microsoft.com/office/drawing/2014/main" id="{1D207CE9-5A09-4E23-A5DA-7338D3D34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88" y="4451251"/>
              <a:ext cx="8713787" cy="157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fr-F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Epidémiologie</a:t>
              </a:r>
              <a:r>
                <a:rPr kumimoji="0" lang="en-GB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6,9 % de la population </a:t>
              </a:r>
              <a:r>
                <a:rPr kumimoji="0" lang="en-GB" altLang="fr-F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générale</a:t>
              </a:r>
              <a:endParaRPr kumimoji="0" lang="en-GB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 Box 54">
            <a:extLst>
              <a:ext uri="{FF2B5EF4-FFF2-40B4-BE49-F238E27FC236}">
                <a16:creationId xmlns:a16="http://schemas.microsoft.com/office/drawing/2014/main" id="{7FC16942-03CC-4B54-849B-69FE25081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" y="3717032"/>
            <a:ext cx="913362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un </a:t>
            </a:r>
            <a:r>
              <a:rPr lang="fr-FR" altLang="fr-F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demi milliard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terriennes et terriens</a:t>
            </a:r>
            <a:endParaRPr kumimoji="0" lang="en-GB" altLang="fr-FR" sz="21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5658" name="Image 2">
            <a:extLst>
              <a:ext uri="{FF2B5EF4-FFF2-40B4-BE49-F238E27FC236}">
                <a16:creationId xmlns:a16="http://schemas.microsoft.com/office/drawing/2014/main" id="{BD19A3DF-5406-456D-BE12-2F6CDDFC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51" y="476249"/>
            <a:ext cx="13826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-10372" y="1959223"/>
            <a:ext cx="9154371" cy="1359776"/>
            <a:chOff x="-10372" y="1959223"/>
            <a:chExt cx="9154371" cy="1359776"/>
          </a:xfrm>
        </p:grpSpPr>
        <p:sp>
          <p:nvSpPr>
            <p:cNvPr id="16" name="Text Box 54">
              <a:extLst>
                <a:ext uri="{FF2B5EF4-FFF2-40B4-BE49-F238E27FC236}">
                  <a16:creationId xmlns:a16="http://schemas.microsoft.com/office/drawing/2014/main" id="{3C266CA2-AF31-49E2-AC0A-473D86325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70" y="2488002"/>
              <a:ext cx="913362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 4’620'000 </a:t>
              </a:r>
              <a:r>
                <a:rPr kumimoji="0" lang="fr-FR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Françaises et Français</a:t>
              </a:r>
              <a:endParaRPr kumimoji="0" lang="en-GB" altLang="fr-FR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54">
              <a:extLst>
                <a:ext uri="{FF2B5EF4-FFF2-40B4-BE49-F238E27FC236}">
                  <a16:creationId xmlns:a16="http://schemas.microsoft.com/office/drawing/2014/main" id="{72AAE42B-D15A-40D3-B6D5-87CA14C39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372" y="1959223"/>
              <a:ext cx="9144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 à jour le 09/10/2019: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0A6A43D-8A28-4B47-B22A-1D27AE110D6C}"/>
              </a:ext>
            </a:extLst>
          </p:cNvPr>
          <p:cNvGrpSpPr/>
          <p:nvPr/>
        </p:nvGrpSpPr>
        <p:grpSpPr>
          <a:xfrm>
            <a:off x="25799" y="1412874"/>
            <a:ext cx="1665881" cy="2058889"/>
            <a:chOff x="97630" y="4983559"/>
            <a:chExt cx="1357935" cy="177025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C9A0A60-73E3-4FE0-BF05-31C3FDA2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87944367-B051-4D66-A240-9B7394C20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0:36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1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367A4-4525-4CA3-B219-1AB7AF4F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1700" y="6096037"/>
            <a:ext cx="8520600" cy="10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sz="2200" b="1" i="1" dirty="0">
                <a:solidFill>
                  <a:srgbClr val="FF0000"/>
                </a:solidFill>
                <a:latin typeface="Verdana" panose="020B0604030504040204" pitchFamily="34" charset="0"/>
              </a:rPr>
              <a:t>A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ffiliate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member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School</a:t>
            </a:r>
            <a:r>
              <a:rPr kumimoji="0" lang="fr-CH" altLang="fr-FR" sz="2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of Physical and </a:t>
            </a:r>
            <a:r>
              <a:rPr kumimoji="0" lang="fr-CH" altLang="fr-FR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Occupationnal</a:t>
            </a:r>
            <a:r>
              <a:rPr kumimoji="0" lang="fr-CH" altLang="fr-FR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altLang="fr-FR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lang="fr-CH" altLang="fr-FR" sz="2300" i="1" dirty="0">
                <a:solidFill>
                  <a:srgbClr val="FF0000"/>
                </a:solidFill>
                <a:latin typeface="Verdana" panose="020B0604030504040204" pitchFamily="34" charset="0"/>
              </a:rPr>
              <a:t>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Faculty</a:t>
            </a:r>
            <a:r>
              <a:rPr kumimoji="0" lang="fr-CH" altLang="fr-FR" sz="2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CH" altLang="fr-FR" sz="2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medicine</a:t>
            </a:r>
            <a:r>
              <a:rPr kumimoji="0" lang="fr-CH" altLang="fr-FR" sz="2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fr-CH" altLang="fr-FR" sz="2200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fr-CH" altLang="fr-FR" sz="2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Gill </a:t>
            </a:r>
            <a:r>
              <a:rPr kumimoji="0" lang="fr-CH" altLang="fr-FR" sz="2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University</a:t>
            </a: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0078C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65785" y="2241948"/>
            <a:ext cx="2918222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654028" y="3105152"/>
            <a:ext cx="2918222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Date Placeholder 3"/>
          <p:cNvSpPr txBox="1">
            <a:spLocks noGrp="1"/>
          </p:cNvSpPr>
          <p:nvPr/>
        </p:nvSpPr>
        <p:spPr bwMode="auto">
          <a:xfrm>
            <a:off x="8172401" y="6644309"/>
            <a:ext cx="935831" cy="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10/10/2019</a:t>
            </a:r>
          </a:p>
        </p:txBody>
      </p:sp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35497" y="6660977"/>
            <a:ext cx="1501379" cy="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NEUROCENTRE SMN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42E613-8149-46EE-AE84-0AC03DEE4861}"/>
              </a:ext>
            </a:extLst>
          </p:cNvPr>
          <p:cNvGrpSpPr/>
          <p:nvPr/>
        </p:nvGrpSpPr>
        <p:grpSpPr>
          <a:xfrm>
            <a:off x="3491880" y="260646"/>
            <a:ext cx="2018161" cy="2841778"/>
            <a:chOff x="311700" y="270752"/>
            <a:chExt cx="1538303" cy="243189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00" y="270752"/>
              <a:ext cx="1538302" cy="16936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5"/>
            <a:stretch/>
          </p:blipFill>
          <p:spPr>
            <a:xfrm>
              <a:off x="320759" y="2214308"/>
              <a:ext cx="1529244" cy="488336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A204DF8-005C-4592-9908-8163AF525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6024" r="13325" b="17717"/>
          <a:stretch/>
        </p:blipFill>
        <p:spPr>
          <a:xfrm>
            <a:off x="6228184" y="260647"/>
            <a:ext cx="2520280" cy="2679373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F5251BB9-1A7F-4D6E-B66F-AF70B1E70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1" y="4173099"/>
            <a:ext cx="3528393" cy="12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sz="1800" dirty="0">
                <a:solidFill>
                  <a:srgbClr val="FF0000"/>
                </a:solidFill>
                <a:latin typeface="Verdana" panose="020B0604030504040204" pitchFamily="34" charset="0"/>
              </a:rPr>
              <a:t>Prof Caroline STORR</a:t>
            </a:r>
          </a:p>
          <a:p>
            <a:pPr marL="0" marR="0" lvl="0" indent="0" algn="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sz="1800" dirty="0">
                <a:solidFill>
                  <a:srgbClr val="FF0000"/>
                </a:solidFill>
                <a:latin typeface="Verdana" panose="020B0604030504040204" pitchFamily="34" charset="0"/>
              </a:rPr>
              <a:t>MBA, OT. Erg</a:t>
            </a:r>
          </a:p>
          <a:p>
            <a:pPr marL="0" marR="0" lvl="0" indent="0" algn="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Coordinatrice de formation en</a:t>
            </a:r>
            <a:endParaRPr lang="fr-CH" altLang="fr-FR" sz="18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enseignement clinique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0078C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E48CADC-FE5A-4256-8B0E-F21E89C42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8" y="260646"/>
            <a:ext cx="1873025" cy="2841778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2DAA02E7-5B62-4E14-B2CA-349431AF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18" y="4283681"/>
            <a:ext cx="3501577" cy="12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sz="1800" dirty="0">
                <a:solidFill>
                  <a:srgbClr val="FF0000"/>
                </a:solidFill>
                <a:latin typeface="Verdana" panose="020B0604030504040204" pitchFamily="34" charset="0"/>
              </a:rPr>
              <a:t>Dr Laurie SNIDER</a:t>
            </a:r>
          </a:p>
          <a:p>
            <a:pPr marL="0" marR="0" lvl="0" indent="0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altLang="fr-FR" sz="1800" dirty="0">
                <a:solidFill>
                  <a:srgbClr val="FF0000"/>
                </a:solidFill>
                <a:latin typeface="Verdana" panose="020B0604030504040204" pitchFamily="34" charset="0"/>
              </a:rPr>
              <a:t>PhD, , UDC, </a:t>
            </a:r>
            <a:r>
              <a:rPr lang="fr-CH" altLang="fr-F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BSc</a:t>
            </a:r>
            <a:r>
              <a:rPr lang="fr-CH" altLang="fr-FR" sz="1800" dirty="0">
                <a:solidFill>
                  <a:srgbClr val="FF0000"/>
                </a:solidFill>
                <a:latin typeface="Verdana" panose="020B0604030504040204" pitchFamily="34" charset="0"/>
              </a:rPr>
              <a:t> OT Erg</a:t>
            </a:r>
          </a:p>
          <a:p>
            <a:pPr marL="0" marR="0" lvl="0" indent="0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Directrice de</a:t>
            </a:r>
          </a:p>
          <a:p>
            <a:pPr marL="0" marR="0" lvl="0" indent="0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l’école de réadaptation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0078C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2A464B-9837-40D8-92B4-8602A8844CF4}"/>
              </a:ext>
            </a:extLst>
          </p:cNvPr>
          <p:cNvGrpSpPr/>
          <p:nvPr/>
        </p:nvGrpSpPr>
        <p:grpSpPr>
          <a:xfrm>
            <a:off x="3923930" y="3212976"/>
            <a:ext cx="1145036" cy="1458497"/>
            <a:chOff x="97630" y="4983559"/>
            <a:chExt cx="1357935" cy="177025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D9495A6-C097-447F-BEB2-7F2D792D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4CB8AE5D-61CD-43D1-A9B6-DC0A3C282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56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11:45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75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116013" y="476250"/>
            <a:ext cx="6048375" cy="9366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Douleur neuropathique</a:t>
            </a: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179388" y="2343150"/>
            <a:ext cx="87137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Douleur causée par une lésion</a:t>
            </a:r>
          </a:p>
          <a:p>
            <a:pPr marL="190500" marR="0" lvl="1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 une maladie du</a:t>
            </a:r>
          </a:p>
          <a:p>
            <a:pPr marL="190500" marR="0" lvl="1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système nerveux somatosensoriel.</a:t>
            </a:r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684213" y="14128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fr-FR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altLang="fr-FR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05" name="Text Box 54"/>
          <p:cNvSpPr txBox="1">
            <a:spLocks noChangeArrowheads="1"/>
          </p:cNvSpPr>
          <p:nvPr/>
        </p:nvSpPr>
        <p:spPr bwMode="auto">
          <a:xfrm>
            <a:off x="0" y="5805488"/>
            <a:ext cx="9144000" cy="4159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Jensen </a:t>
            </a:r>
            <a:r>
              <a:rPr kumimoji="0" lang="en-GB" altLang="fr-FR" sz="21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- PAIN</a:t>
            </a:r>
            <a:r>
              <a:rPr kumimoji="0" lang="fr-CH" altLang="fr-FR" sz="21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fr-CH" altLang="fr-FR" sz="21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2011</a:t>
            </a:r>
            <a:r>
              <a:rPr kumimoji="0" lang="fr-CH" altLang="fr-FR" sz="21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altLang="fr-FR" sz="21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06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25" y="476249"/>
            <a:ext cx="13732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7" name="Text Box 54"/>
          <p:cNvSpPr txBox="1">
            <a:spLocks noChangeArrowheads="1"/>
          </p:cNvSpPr>
          <p:nvPr/>
        </p:nvSpPr>
        <p:spPr bwMode="auto">
          <a:xfrm>
            <a:off x="0" y="6227763"/>
            <a:ext cx="9144000" cy="4159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Finnerup </a:t>
            </a:r>
            <a:r>
              <a:rPr kumimoji="0" lang="en-GB" altLang="fr-FR" sz="21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- PAIN</a:t>
            </a:r>
            <a:r>
              <a:rPr kumimoji="0" lang="en-GB" altLang="fr-FR" sz="2100" b="1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GB" altLang="fr-FR" sz="21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fr-FR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2016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CB557A1-2343-4FFA-BF4E-690718B675E8}"/>
              </a:ext>
            </a:extLst>
          </p:cNvPr>
          <p:cNvGrpSpPr/>
          <p:nvPr/>
        </p:nvGrpSpPr>
        <p:grpSpPr>
          <a:xfrm>
            <a:off x="1" y="4754487"/>
            <a:ext cx="1691680" cy="2103513"/>
            <a:chOff x="97630" y="4983559"/>
            <a:chExt cx="1357935" cy="177025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582202D-F4C7-4BDF-982E-5A1101FC6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BCAE75FA-87F9-4CC4-913D-698ADB472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88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36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1907704" y="1379538"/>
            <a:ext cx="2952328" cy="857250"/>
          </a:xfrm>
        </p:spPr>
        <p:txBody>
          <a:bodyPr/>
          <a:lstStyle/>
          <a:p>
            <a:pPr algn="l" eaLnBrk="1" hangingPunct="1"/>
            <a:r>
              <a:rPr lang="en-CA" altLang="fr-F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Study</a:t>
            </a:r>
          </a:p>
        </p:txBody>
      </p:sp>
      <p:sp>
        <p:nvSpPr>
          <p:cNvPr id="18944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2236788"/>
            <a:ext cx="7588250" cy="36623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Packham TL, Spicher CJ, MacDermid JC, Michlovitz S &amp; Buckley N.  </a:t>
            </a:r>
            <a:r>
              <a:rPr lang="en-CA" altLang="fr-FR" sz="1800" b="1">
                <a:latin typeface="Arial" panose="020B0604020202020204" pitchFamily="34" charset="0"/>
                <a:cs typeface="Arial" panose="020B0604020202020204" pitchFamily="34" charset="0"/>
              </a:rPr>
              <a:t>Somatosensory rehabilitation for allodynia in CRPS of the upper limb: a retrospective cohort study.</a:t>
            </a:r>
            <a:endParaRPr lang="en-CA" altLang="fr-FR" sz="1800" i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>
                <a:latin typeface="Arial" panose="020B0604020202020204" pitchFamily="34" charset="0"/>
                <a:cs typeface="Arial" panose="020B0604020202020204" pitchFamily="34" charset="0"/>
              </a:rPr>
              <a:t>To estimate effectiveness of the somatosensory rehabilitation method for treatment of allodynia in CRPS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CA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>
                <a:latin typeface="Arial" panose="020B0604020202020204" pitchFamily="34" charset="0"/>
                <a:cs typeface="Arial" panose="020B0604020202020204" pitchFamily="34" charset="0"/>
              </a:rPr>
              <a:t>Retrospective cohort study based on chart review of all records by independent investigator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A" altLang="fr-FR" sz="1800">
                <a:latin typeface="Arial" panose="020B0604020202020204" pitchFamily="34" charset="0"/>
                <a:cs typeface="Arial" panose="020B0604020202020204" pitchFamily="34" charset="0"/>
              </a:rPr>
              <a:t>Chosen sample population: CRPS of one upper limb (</a:t>
            </a:r>
            <a:r>
              <a:rPr lang="en-CA" altLang="fr-FR" sz="1800" i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A" altLang="fr-FR" sz="1800">
                <a:latin typeface="Arial" panose="020B0604020202020204" pitchFamily="34" charset="0"/>
                <a:cs typeface="Arial" panose="020B0604020202020204" pitchFamily="34" charset="0"/>
              </a:rPr>
              <a:t>=48)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CA" altLang="fr-FR" sz="1800"/>
          </a:p>
        </p:txBody>
      </p:sp>
      <p:sp>
        <p:nvSpPr>
          <p:cNvPr id="189444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16DA5-BD45-40B0-A372-91605ACD89A1}" type="slidenum">
              <a:rPr kumimoji="0" lang="es-E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9445" name="Groupe 4"/>
          <p:cNvGrpSpPr>
            <a:grpSpLocks/>
          </p:cNvGrpSpPr>
          <p:nvPr/>
        </p:nvGrpSpPr>
        <p:grpSpPr bwMode="auto">
          <a:xfrm>
            <a:off x="8229600" y="1570038"/>
            <a:ext cx="822325" cy="4148137"/>
            <a:chOff x="8286447" y="1557338"/>
            <a:chExt cx="822151" cy="4148038"/>
          </a:xfrm>
        </p:grpSpPr>
        <p:sp>
          <p:nvSpPr>
            <p:cNvPr id="6" name="ZoneTexte 7">
              <a:extLst>
                <a:ext uri="{FF2B5EF4-FFF2-40B4-BE49-F238E27FC236}">
                  <a16:creationId xmlns:a16="http://schemas.microsoft.com/office/drawing/2014/main" id="{8A1F253A-746C-40E7-A021-E8B15CE7822B}"/>
                </a:ext>
              </a:extLst>
            </p:cNvPr>
            <p:cNvSpPr txBox="1"/>
            <p:nvPr/>
          </p:nvSpPr>
          <p:spPr bwMode="auto">
            <a:xfrm>
              <a:off x="8646996" y="1557338"/>
              <a:ext cx="461602" cy="2917936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TL </a:t>
              </a:r>
              <a:r>
                <a:rPr kumimoji="0" lang="fr-CH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Packham</a:t>
              </a:r>
              <a:r>
                <a:rPr kumimoji="0" lang="fr-C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Copy Right</a:t>
              </a:r>
              <a:r>
                <a:rPr kumimoji="0" lang="fr-CH" sz="18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</a:t>
              </a:r>
              <a:r>
                <a:rPr kumimoji="0" lang="fr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9448" name="Picture 10" descr="RÃ©sultat de recherche d'images pour &quot;mcmaster university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011596" y="4750125"/>
              <a:ext cx="1230102" cy="68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9446" name="Text Box 3"/>
          <p:cNvSpPr txBox="1">
            <a:spLocks noChangeArrowheads="1"/>
          </p:cNvSpPr>
          <p:nvPr/>
        </p:nvSpPr>
        <p:spPr bwMode="auto">
          <a:xfrm>
            <a:off x="-26988" y="6165850"/>
            <a:ext cx="9144001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Packham et al. (2018) – </a:t>
            </a:r>
            <a:r>
              <a:rPr kumimoji="0" lang="fr-FR" altLang="fr-FR" sz="23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Hand Ther 31</a:t>
            </a:r>
            <a:r>
              <a:rPr kumimoji="0" lang="fr-FR" altLang="fr-FR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CC2DA78-A88A-4C40-92C0-055AF42374BC}"/>
              </a:ext>
            </a:extLst>
          </p:cNvPr>
          <p:cNvGrpSpPr/>
          <p:nvPr/>
        </p:nvGrpSpPr>
        <p:grpSpPr>
          <a:xfrm>
            <a:off x="107504" y="101351"/>
            <a:ext cx="1691680" cy="2103513"/>
            <a:chOff x="97630" y="4983559"/>
            <a:chExt cx="1357935" cy="177025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177680C-8D5F-40D8-A344-65A5B827F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DFB7E49F-1D02-40D1-A84C-5A9D7ED7E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88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1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04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Imag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3063"/>
            <a:ext cx="21605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607C7FC-0BB1-477E-8298-BA57E0D4F5C2}"/>
              </a:ext>
            </a:extLst>
          </p:cNvPr>
          <p:cNvSpPr/>
          <p:nvPr/>
        </p:nvSpPr>
        <p:spPr>
          <a:xfrm>
            <a:off x="390525" y="5613400"/>
            <a:ext cx="7632700" cy="5461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88085" algn="r"/>
                <a:tab pos="180340" algn="r"/>
              </a:tabLst>
              <a:defRPr/>
            </a:pPr>
            <a:r>
              <a:rPr kumimoji="0" lang="fr-FR" sz="2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AkzidenzGroteskBE-Light"/>
              </a:rPr>
              <a:t> </a:t>
            </a:r>
            <a:r>
              <a:rPr kumimoji="0" lang="fr-CH" sz="2600" b="1" i="0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Packham</a:t>
            </a:r>
            <a:r>
              <a:rPr kumimoji="0" lang="fr-CH" sz="26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al., </a:t>
            </a:r>
            <a:r>
              <a:rPr kumimoji="0" lang="fr-FR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 Hand </a:t>
            </a:r>
            <a:r>
              <a:rPr kumimoji="0" lang="fr-FR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CH" sz="26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258888" y="692150"/>
            <a:ext cx="312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fr-CH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2219065" y="373063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2c ≡ </a:t>
            </a:r>
            <a:r>
              <a:rPr kumimoji="0" lang="es-ES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étude</a:t>
            </a:r>
            <a:r>
              <a:rPr kumimoji="0" lang="es-ES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rétrospective</a:t>
            </a:r>
            <a:r>
              <a:rPr kumimoji="0" lang="es-ES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cohorte </a:t>
            </a:r>
            <a:r>
              <a:rPr kumimoji="0" lang="es-ES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individuelle</a:t>
            </a:r>
            <a:endParaRPr kumimoji="0" lang="fr-CH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4" name="Rectangle 3"/>
          <p:cNvSpPr>
            <a:spLocks noChangeArrowheads="1"/>
          </p:cNvSpPr>
          <p:nvPr/>
        </p:nvSpPr>
        <p:spPr bwMode="auto">
          <a:xfrm>
            <a:off x="4430713" y="3167063"/>
            <a:ext cx="28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CH" alt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1495" name="Groupe 4"/>
          <p:cNvGrpSpPr>
            <a:grpSpLocks/>
          </p:cNvGrpSpPr>
          <p:nvPr/>
        </p:nvGrpSpPr>
        <p:grpSpPr bwMode="auto">
          <a:xfrm>
            <a:off x="323850" y="2525713"/>
            <a:ext cx="8186738" cy="2139950"/>
            <a:chOff x="440837" y="3179841"/>
            <a:chExt cx="8186710" cy="214000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B61450-3D59-42A7-866F-3ADA24A24415}"/>
                </a:ext>
              </a:extLst>
            </p:cNvPr>
            <p:cNvSpPr/>
            <p:nvPr/>
          </p:nvSpPr>
          <p:spPr>
            <a:xfrm>
              <a:off x="507512" y="3179841"/>
              <a:ext cx="6513491" cy="157960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88085" algn="r"/>
                  <a:tab pos="180340" algn="r"/>
                </a:tabLst>
                <a:defRPr/>
              </a:pPr>
              <a:r>
                <a:rPr kumimoji="0" lang="fr-FR" sz="2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propos de la </a:t>
              </a:r>
              <a:r>
                <a:rPr kumimoji="0" lang="fr-FR" sz="2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contre-stimulation </a:t>
              </a:r>
              <a:r>
                <a:rPr kumimoji="0" lang="fr-FR" sz="2800" b="1" i="0" u="none" strike="noStrike" kern="1200" cap="none" spc="-5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vibrotactile</a:t>
              </a:r>
              <a:r>
                <a:rPr kumimoji="0" lang="fr-FR" sz="2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sz="2800" b="1" i="1" u="none" strike="noStrike" kern="1200" cap="none" spc="-5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à distance </a:t>
              </a:r>
              <a:r>
                <a:rPr kumimoji="0" lang="fr-FR" sz="2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48 SDRC de Budapest avec allodynie</a:t>
              </a:r>
              <a:r>
                <a:rPr kumimoji="0" lang="fr-FR" alt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sz="2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91502" name="Rectangle 14"/>
            <p:cNvSpPr>
              <a:spLocks noChangeArrowheads="1"/>
            </p:cNvSpPr>
            <p:nvPr/>
          </p:nvSpPr>
          <p:spPr bwMode="auto">
            <a:xfrm>
              <a:off x="440837" y="4796680"/>
              <a:ext cx="8186710" cy="52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79388" algn="r"/>
                  <a:tab pos="1187450" algn="r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79388" algn="r"/>
                  <a:tab pos="1187450" algn="r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79388" algn="r"/>
                  <a:tab pos="1187450" algn="r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9388" algn="r"/>
                  <a:tab pos="1187450" algn="r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79388" algn="r"/>
                  <a:tab pos="1187450" algn="r"/>
                </a:tabLst>
                <a:defRPr/>
              </a:pPr>
              <a:r>
                <a:rPr kumimoji="0" lang="fr-CH" alt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DFGothic-EB" panose="02010609010101010101" pitchFamily="1" charset="-128"/>
                  <a:ea typeface="DFGothic-EB" panose="02010609010101010101" pitchFamily="1" charset="-128"/>
                  <a:cs typeface="Arial" panose="020B0604020202020204" pitchFamily="34" charset="0"/>
                </a:rPr>
                <a:t>&lt;</a:t>
              </a:r>
              <a:r>
                <a:rPr kumimoji="0" lang="fr-CH" alt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FGothic-EB" panose="02010609010101010101" pitchFamily="1" charset="-128"/>
                  <a:ea typeface="DFGothic-EB" panose="02010609010101010101" pitchFamily="1" charset="-128"/>
                  <a:cs typeface="Arial" panose="020B0604020202020204" pitchFamily="34" charset="0"/>
                </a:rPr>
                <a:t>&lt;</a:t>
              </a:r>
              <a:r>
                <a:rPr kumimoji="0" lang="fr-CH" alt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FGothic-EB" panose="02010609010101010101" pitchFamily="1" charset="-128"/>
                  <a:cs typeface="Arial" panose="020B0604020202020204" pitchFamily="34" charset="0"/>
                </a:rPr>
                <a:t> </a:t>
              </a:r>
              <a:r>
                <a:rPr kumimoji="0" lang="fr-FR" alt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FGothic-EB" panose="02010609010101010101" pitchFamily="1" charset="-128"/>
                  <a:cs typeface="Arial" panose="020B0604020202020204" pitchFamily="34" charset="0"/>
                </a:rPr>
                <a:t>Taille d’effet (d de Cohen) = 1.64</a:t>
              </a:r>
              <a:r>
                <a:rPr kumimoji="0" lang="fr-FR" altLang="fr-FR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FGothic-EB" panose="02010609010101010101" pitchFamily="1" charset="-128"/>
                  <a:cs typeface="Arial" panose="020B0604020202020204" pitchFamily="34" charset="0"/>
                </a:rPr>
                <a:t> </a:t>
              </a:r>
              <a:r>
                <a:rPr kumimoji="0" lang="fr-CH" alt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FGothic-EB" panose="02010609010101010101" pitchFamily="1" charset="-128"/>
                  <a:ea typeface="DFGothic-EB" panose="02010609010101010101" pitchFamily="1" charset="-128"/>
                  <a:cs typeface="Arial" panose="020B0604020202020204" pitchFamily="34" charset="0"/>
                </a:rPr>
                <a:t>&gt;</a:t>
              </a:r>
              <a:r>
                <a:rPr kumimoji="0" lang="fr-CH" alt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DFGothic-EB" panose="02010609010101010101" pitchFamily="1" charset="-128"/>
                  <a:ea typeface="DFGothic-EB" panose="02010609010101010101" pitchFamily="1" charset="-128"/>
                  <a:cs typeface="Arial" panose="020B0604020202020204" pitchFamily="34" charset="0"/>
                </a:rPr>
                <a:t>&gt;</a:t>
              </a:r>
              <a:endParaRPr kumimoji="0" lang="fr-CH" altLang="fr-F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Gothic-EB" panose="02010609010101010101" pitchFamily="1" charset="-128"/>
                <a:ea typeface="DFGothic-EB" panose="02010609010101010101" pitchFamily="1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6588125" y="284163"/>
            <a:ext cx="2232025" cy="2916237"/>
            <a:chOff x="6588223" y="284163"/>
            <a:chExt cx="2231927" cy="291588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412E611-3BF2-4F46-B791-EBB2FC3DA12B}"/>
                </a:ext>
              </a:extLst>
            </p:cNvPr>
            <p:cNvSpPr/>
            <p:nvPr/>
          </p:nvSpPr>
          <p:spPr>
            <a:xfrm>
              <a:off x="6588223" y="2815919"/>
              <a:ext cx="2231927" cy="38412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88085" algn="r"/>
                  <a:tab pos="180340" algn="r"/>
                </a:tabLst>
                <a:defRPr/>
              </a:pPr>
              <a:r>
                <a:rPr kumimoji="0" lang="fr-FR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Prof Tara </a:t>
              </a:r>
              <a:r>
                <a:rPr kumimoji="0" lang="fr-FR" sz="1800" b="1" i="0" u="none" strike="noStrike" kern="1200" cap="none" spc="-5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Packham</a:t>
              </a:r>
              <a:endParaRPr kumimoji="0" lang="fr-FR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1500" name="Imag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1"/>
            <a:stretch>
              <a:fillRect/>
            </a:stretch>
          </p:blipFill>
          <p:spPr bwMode="auto">
            <a:xfrm>
              <a:off x="6867525" y="284163"/>
              <a:ext cx="1889125" cy="242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1497" name="Rectangle 14"/>
          <p:cNvSpPr>
            <a:spLocks noChangeArrowheads="1"/>
          </p:cNvSpPr>
          <p:nvPr/>
        </p:nvSpPr>
        <p:spPr bwMode="auto">
          <a:xfrm>
            <a:off x="323850" y="4724400"/>
            <a:ext cx="882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9388" algn="r"/>
                <a:tab pos="1187450" algn="r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r"/>
                <a:tab pos="1187450" algn="r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r"/>
                <a:tab pos="118745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r"/>
                <a:tab pos="1187450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r"/>
                <a:tab pos="1187450" algn="r"/>
              </a:tabLst>
              <a:defRPr/>
            </a:pPr>
            <a:r>
              <a:rPr kumimoji="0" lang="fr-CH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Gothic-EB" panose="02010609010101010101" pitchFamily="1" charset="-128"/>
                <a:ea typeface="DFGothic-EB" panose="02010609010101010101" pitchFamily="1" charset="-128"/>
                <a:cs typeface="Arial" panose="020B0604020202020204" pitchFamily="34" charset="0"/>
              </a:rPr>
              <a:t>&lt;</a:t>
            </a:r>
            <a:r>
              <a:rPr kumimoji="0" lang="fr-CH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FGothic-EB" panose="02010609010101010101" pitchFamily="1" charset="-128"/>
                <a:ea typeface="DFGothic-EB" panose="02010609010101010101" pitchFamily="1" charset="-128"/>
                <a:cs typeface="Arial" panose="020B0604020202020204" pitchFamily="34" charset="0"/>
              </a:rPr>
              <a:t>&lt;</a:t>
            </a:r>
            <a:r>
              <a:rPr kumimoji="0" lang="fr-CH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 </a:t>
            </a: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Diminution des douleurs au QDSA de </a:t>
            </a: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51.4</a:t>
            </a: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 à </a:t>
            </a: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20.4</a:t>
            </a: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 pts</a:t>
            </a:r>
            <a:r>
              <a:rPr kumimoji="0" lang="fr-FR" altLang="fr-F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rPr>
              <a:t> </a:t>
            </a:r>
            <a:r>
              <a:rPr kumimoji="0" lang="fr-CH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FGothic-EB" panose="02010609010101010101" pitchFamily="1" charset="-128"/>
                <a:ea typeface="DFGothic-EB" panose="02010609010101010101" pitchFamily="1" charset="-128"/>
                <a:cs typeface="Arial" panose="020B0604020202020204" pitchFamily="34" charset="0"/>
              </a:rPr>
              <a:t>&gt;</a:t>
            </a:r>
            <a:r>
              <a:rPr kumimoji="0" lang="fr-CH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Gothic-EB" panose="02010609010101010101" pitchFamily="1" charset="-128"/>
                <a:ea typeface="DFGothic-EB" panose="02010609010101010101" pitchFamily="1" charset="-128"/>
                <a:cs typeface="Arial" panose="020B0604020202020204" pitchFamily="34" charset="0"/>
              </a:rPr>
              <a:t>&gt;</a:t>
            </a:r>
            <a:endParaRPr kumimoji="0" lang="fr-CH" altLang="fr-FR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Gothic-EB" panose="02010609010101010101" pitchFamily="1" charset="-128"/>
              <a:ea typeface="DFGothic-EB" panose="02010609010101010101" pitchFamily="1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08725"/>
            <a:ext cx="9144000" cy="446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3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Quintal, I. - Tutoriel N</a:t>
            </a:r>
            <a:r>
              <a:rPr kumimoji="0" lang="fr-FR" altLang="fr-FR" sz="2300" b="1" i="0" u="none" strike="noStrike" kern="0" cap="none" spc="0" normalizeH="0" baseline="30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fr-FR" altLang="fr-FR" sz="23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2 - </a:t>
            </a:r>
            <a:r>
              <a:rPr kumimoji="0" lang="fr-FR" altLang="fr-FR" sz="2300" b="1" i="1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e-News </a:t>
            </a:r>
            <a:r>
              <a:rPr kumimoji="0" lang="fr-FR" altLang="fr-FR" sz="2300" b="1" i="1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Somatosens</a:t>
            </a:r>
            <a:r>
              <a:rPr kumimoji="0" lang="fr-FR" altLang="fr-FR" sz="2300" b="1" i="1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300" b="1" i="1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Rehab</a:t>
            </a:r>
            <a:r>
              <a:rPr kumimoji="0" lang="fr-FR" altLang="fr-FR" sz="2300" b="1" i="1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16</a:t>
            </a:r>
            <a:r>
              <a:rPr kumimoji="0" lang="fr-FR" altLang="fr-FR" sz="23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 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3DB90C3-12A2-4D60-B454-F05AED475F7F}"/>
              </a:ext>
            </a:extLst>
          </p:cNvPr>
          <p:cNvGrpSpPr/>
          <p:nvPr/>
        </p:nvGrpSpPr>
        <p:grpSpPr>
          <a:xfrm>
            <a:off x="5412097" y="284163"/>
            <a:ext cx="1455342" cy="1876425"/>
            <a:chOff x="97630" y="4983559"/>
            <a:chExt cx="1357935" cy="177025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8D267CB-77A5-410C-ADAA-7AB1516F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CCF35866-7585-4583-A70E-63D9FF033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3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/>
      <p:bldP spid="5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2107160" y="3981802"/>
            <a:ext cx="5849217" cy="294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Être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humble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être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d’incessants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allers-retours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entre “je” et “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nous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Marion Muller-</a:t>
            </a:r>
            <a:r>
              <a:rPr kumimoji="0" lang="fr-CH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Colard</a:t>
            </a: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membre du comité consultatif national d’éthique</a:t>
            </a:r>
            <a:endParaRPr kumimoji="0" lang="fr-CH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109D7EE-D809-4C8C-B0B8-66AB85BB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2101498"/>
            <a:ext cx="6408712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Être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humble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s’humilier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même</a:t>
            </a:r>
            <a:r>
              <a:rPr kumimoji="0" lang="es-ES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ES" altLang="fr-FR" sz="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2FD3C-F49E-4F58-8EF3-F41105B9280A}"/>
              </a:ext>
            </a:extLst>
          </p:cNvPr>
          <p:cNvGrpSpPr/>
          <p:nvPr/>
        </p:nvGrpSpPr>
        <p:grpSpPr>
          <a:xfrm>
            <a:off x="0" y="0"/>
            <a:ext cx="1925452" cy="2219540"/>
            <a:chOff x="97630" y="4983559"/>
            <a:chExt cx="1357935" cy="177025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B33F503-73A0-4E83-B51B-814183609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3D45E274-121E-4C44-890E-2B2468347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36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34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367A4-4525-4CA3-B219-1AB7AF4F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 </a:t>
            </a:r>
          </a:p>
        </p:txBody>
      </p:sp>
      <p:pic>
        <p:nvPicPr>
          <p:cNvPr id="4" name="Picture 2" descr="C:\Users\amau\Desktop\neurocentre__PPT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1700" y="4871901"/>
            <a:ext cx="8520600" cy="10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Claude </a:t>
            </a: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SPICHER, </a:t>
            </a:r>
            <a:r>
              <a:rPr lang="fr-CH" altLang="fr-FR" sz="2200" dirty="0">
                <a:solidFill>
                  <a:srgbClr val="0070C0"/>
                </a:solidFill>
                <a:latin typeface="Verdana" panose="020B0604030504040204" pitchFamily="34" charset="0"/>
              </a:rPr>
              <a:t>ergothérapeute</a:t>
            </a: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, thérapeute de la main certifié</a:t>
            </a:r>
          </a:p>
          <a:p>
            <a:pPr marL="285750" lvl="0" indent="-285750" defTabSz="685800" eaLnBrk="1" fontAlgn="auto" hangingPunct="1">
              <a:spcBef>
                <a:spcPct val="5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Superviseur clinique du programme d’ergothérapie,</a:t>
            </a:r>
          </a:p>
          <a:p>
            <a:pPr marL="263525" lvl="0" defTabSz="6858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école de réadaptation, faculté de médecine, </a:t>
            </a:r>
            <a:r>
              <a:rPr lang="fr-CH" altLang="fr-FR" sz="1800" i="1" dirty="0">
                <a:solidFill>
                  <a:srgbClr val="0070C0"/>
                </a:solidFill>
                <a:latin typeface="Verdana" panose="020B0604030504040204" pitchFamily="34" charset="0"/>
              </a:rPr>
              <a:t>M</a:t>
            </a:r>
            <a:r>
              <a:rPr lang="fr-CH" altLang="fr-FR" sz="1800" i="1" baseline="30000" dirty="0">
                <a:solidFill>
                  <a:srgbClr val="0070C0"/>
                </a:solidFill>
                <a:latin typeface="Verdana" panose="020B0604030504040204" pitchFamily="34" charset="0"/>
              </a:rPr>
              <a:t>c</a:t>
            </a:r>
            <a:r>
              <a:rPr lang="fr-CH" altLang="fr-FR" sz="1800" i="1" dirty="0">
                <a:solidFill>
                  <a:srgbClr val="0070C0"/>
                </a:solidFill>
                <a:latin typeface="Verdana" panose="020B0604030504040204" pitchFamily="34" charset="0"/>
              </a:rPr>
              <a:t>Gill </a:t>
            </a:r>
            <a:r>
              <a:rPr lang="fr-CH" altLang="fr-FR" sz="1800" i="1" dirty="0" err="1">
                <a:solidFill>
                  <a:srgbClr val="0070C0"/>
                </a:solidFill>
                <a:latin typeface="Verdana" panose="020B0604030504040204" pitchFamily="34" charset="0"/>
              </a:rPr>
              <a:t>University</a:t>
            </a:r>
            <a:endParaRPr lang="fr-CH" altLang="fr-FR" sz="1800" i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marL="285750" lvl="0" indent="-285750" defTabSz="685800" eaLnBrk="1" fontAlgn="auto" hangingPunct="1">
              <a:spcBef>
                <a:spcPct val="5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Collaborateur scientifique de la plateforme de neurosciences,</a:t>
            </a:r>
            <a:b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</a:b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faculté de médecine, Université de Fribourg</a:t>
            </a:r>
          </a:p>
          <a:p>
            <a:pPr marL="285750" lvl="0" indent="-285750" defTabSz="685800" eaLnBrk="1" fontAlgn="auto" hangingPunct="1">
              <a:spcBef>
                <a:spcPct val="5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 Rééducateur sensitif du </a:t>
            </a:r>
            <a:r>
              <a:rPr lang="fr-CH" altLang="fr-FR" sz="1800" dirty="0" err="1">
                <a:solidFill>
                  <a:srgbClr val="0070C0"/>
                </a:solidFill>
                <a:latin typeface="Verdana" panose="020B0604030504040204" pitchFamily="34" charset="0"/>
              </a:rPr>
              <a:t>NeuroCentre</a:t>
            </a:r>
            <a:r>
              <a:rPr lang="fr-CH" altLang="fr-FR" sz="1800" dirty="0">
                <a:solidFill>
                  <a:srgbClr val="0070C0"/>
                </a:solidFill>
                <a:latin typeface="Verdana" panose="020B0604030504040204" pitchFamily="34" charset="0"/>
              </a:rPr>
              <a:t> Genève – Zurich - Lugano</a:t>
            </a:r>
            <a:endParaRPr lang="fr-CH" altLang="fr-FR" sz="1800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3525" lvl="0" defTabSz="6858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CH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de: </a:t>
            </a:r>
          </a:p>
          <a:p>
            <a:pPr marL="285750" lvl="0" indent="-285750" defTabSz="685800" eaLnBrk="1" fontAlgn="auto" hangingPunct="1">
              <a:spcBef>
                <a:spcPct val="5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CH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Douleurs neuropathiques: évaluation clinique et rééducation sensitive</a:t>
            </a:r>
          </a:p>
          <a:p>
            <a:pPr marL="285750" lvl="0" indent="-285750" defTabSz="685800" eaLnBrk="1" fontAlgn="auto" hangingPunct="1">
              <a:spcBef>
                <a:spcPct val="5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CH" alt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 des territoires cutanés </a:t>
            </a:r>
            <a:r>
              <a:rPr lang="fr-CH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le diagnostic des douleurs neuropathiques</a:t>
            </a:r>
            <a:endParaRPr kumimoji="0" lang="fr-CH" altLang="fr-FR" sz="16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0078C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65785" y="2241948"/>
            <a:ext cx="2918222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654028" y="3105152"/>
            <a:ext cx="2918222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Date Placeholder 3"/>
          <p:cNvSpPr txBox="1">
            <a:spLocks noGrp="1"/>
          </p:cNvSpPr>
          <p:nvPr/>
        </p:nvSpPr>
        <p:spPr bwMode="auto">
          <a:xfrm>
            <a:off x="8172401" y="6644309"/>
            <a:ext cx="935831" cy="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10/10/2019</a:t>
            </a:r>
          </a:p>
        </p:txBody>
      </p:sp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35497" y="6660977"/>
            <a:ext cx="1501379" cy="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NEUROCENTRE SMN</a:t>
            </a:r>
          </a:p>
        </p:txBody>
      </p:sp>
      <p:pic>
        <p:nvPicPr>
          <p:cNvPr id="11" name="Image 3" descr="neurocentre__PPT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1"/>
          <a:stretch>
            <a:fillRect/>
          </a:stretch>
        </p:blipFill>
        <p:spPr bwMode="auto">
          <a:xfrm>
            <a:off x="-7683" y="0"/>
            <a:ext cx="9151684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47FCDA4-5785-4193-88D7-EC8EC1E653C8}"/>
              </a:ext>
            </a:extLst>
          </p:cNvPr>
          <p:cNvGrpSpPr/>
          <p:nvPr/>
        </p:nvGrpSpPr>
        <p:grpSpPr>
          <a:xfrm>
            <a:off x="7092280" y="116632"/>
            <a:ext cx="1357935" cy="1770252"/>
            <a:chOff x="97630" y="4983559"/>
            <a:chExt cx="1357935" cy="177025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7C58044-5EA0-4962-B350-957CE370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0" y="5405750"/>
              <a:ext cx="1348061" cy="1348061"/>
            </a:xfrm>
            <a:prstGeom prst="rect">
              <a:avLst/>
            </a:prstGeom>
          </p:spPr>
        </p:pic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2425D784-1FCA-4623-9915-115971D32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983559"/>
              <a:ext cx="1348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92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367A4-4525-4CA3-B219-1AB7AF4F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1700" y="5880013"/>
            <a:ext cx="8520600" cy="10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Supervisor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CH" altLang="fr-FR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Occupationnal</a:t>
            </a:r>
            <a:r>
              <a:rPr kumimoji="0" lang="fr-CH" altLang="fr-FR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altLang="fr-FR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CH" altLang="fr-FR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Program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School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Rehabilitation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Faculty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medicine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fr-CH" altLang="fr-FR" sz="22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fr-CH" alt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Gill </a:t>
            </a:r>
            <a:r>
              <a:rPr kumimoji="0" lang="fr-CH" altLang="fr-FR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University</a:t>
            </a:r>
            <a:endParaRPr kumimoji="0" lang="fr-CH" altLang="fr-FR" sz="2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de: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Spicher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CJ, </a:t>
            </a: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Packham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Buchet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N., Quintal, &amp; </a:t>
            </a: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Sprumont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P. (2020, in </a:t>
            </a: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 of </a:t>
            </a:r>
            <a:r>
              <a:rPr kumimoji="0" lang="fr-CH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cutaneous</a:t>
            </a:r>
            <a:r>
              <a:rPr kumimoji="0" lang="fr-CH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r-CH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territories</a:t>
            </a:r>
            <a:r>
              <a:rPr kumimoji="0" lang="fr-CH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kumimoji="0" lang="fr-CH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diagnosis</a:t>
            </a:r>
            <a:r>
              <a:rPr kumimoji="0" lang="fr-CH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kumimoji="0" lang="fr-CH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neuropathic</a:t>
            </a:r>
            <a:r>
              <a:rPr kumimoji="0" lang="fr-CH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pain.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Springer-Nature: Berlin, London, Tokyo, </a:t>
            </a:r>
            <a:r>
              <a:rPr kumimoji="0" lang="fr-CH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Shangai</a:t>
            </a:r>
            <a:r>
              <a:rPr kumimoji="0" lang="fr-CH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New-York City.</a:t>
            </a: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fr-FR" sz="1800" b="1" i="0" u="none" strike="noStrike" kern="1200" cap="none" spc="0" normalizeH="0" baseline="0" noProof="0" dirty="0">
              <a:ln>
                <a:noFill/>
              </a:ln>
              <a:solidFill>
                <a:srgbClr val="0078C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65785" y="2241948"/>
            <a:ext cx="2918222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654028" y="3105152"/>
            <a:ext cx="2918222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Date Placeholder 3"/>
          <p:cNvSpPr txBox="1">
            <a:spLocks noGrp="1"/>
          </p:cNvSpPr>
          <p:nvPr/>
        </p:nvSpPr>
        <p:spPr bwMode="auto">
          <a:xfrm>
            <a:off x="8172401" y="6644309"/>
            <a:ext cx="935831" cy="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10/10/2019</a:t>
            </a:r>
          </a:p>
        </p:txBody>
      </p:sp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35497" y="6660977"/>
            <a:ext cx="1501379" cy="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NEUROCENTRE SMN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302224" y="323702"/>
            <a:ext cx="8530076" cy="3177306"/>
            <a:chOff x="302224" y="323702"/>
            <a:chExt cx="8760970" cy="348391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5"/>
            <a:stretch/>
          </p:blipFill>
          <p:spPr>
            <a:xfrm>
              <a:off x="3707903" y="323702"/>
              <a:ext cx="5355291" cy="348391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24" y="335886"/>
              <a:ext cx="1609344" cy="2042161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5"/>
            <a:stretch/>
          </p:blipFill>
          <p:spPr>
            <a:xfrm>
              <a:off x="311700" y="2679447"/>
              <a:ext cx="3065220" cy="1128173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 r="21707"/>
          <a:stretch/>
        </p:blipFill>
        <p:spPr>
          <a:xfrm>
            <a:off x="1979712" y="323702"/>
            <a:ext cx="1518993" cy="1727578"/>
          </a:xfrm>
          <a:prstGeom prst="rect">
            <a:avLst/>
          </a:prstGeom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C75E256A-7885-4C4E-93EE-55D6C7B5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118" y="6267293"/>
            <a:ext cx="1348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:52</a:t>
            </a:r>
          </a:p>
        </p:txBody>
      </p:sp>
    </p:spTree>
    <p:extLst>
      <p:ext uri="{BB962C8B-B14F-4D97-AF65-F5344CB8AC3E}">
        <p14:creationId xmlns:p14="http://schemas.microsoft.com/office/powerpoint/2010/main" val="641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1581</Words>
  <Application>Microsoft Office PowerPoint</Application>
  <PresentationFormat>Affichage à l'écran (4:3)</PresentationFormat>
  <Paragraphs>393</Paragraphs>
  <Slides>30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30</vt:i4>
      </vt:variant>
    </vt:vector>
  </HeadingPairs>
  <TitlesOfParts>
    <vt:vector size="50" baseType="lpstr">
      <vt:lpstr>DFGothic-EB</vt:lpstr>
      <vt:lpstr>Arial</vt:lpstr>
      <vt:lpstr>Calibri</vt:lpstr>
      <vt:lpstr>Courier New</vt:lpstr>
      <vt:lpstr>Helvetica</vt:lpstr>
      <vt:lpstr>Times New Roman</vt:lpstr>
      <vt:lpstr>Verdana</vt:lpstr>
      <vt:lpstr>Modèle par défaut</vt:lpstr>
      <vt:lpstr>Simple Light</vt:lpstr>
      <vt:lpstr>26_Modèle par défaut</vt:lpstr>
      <vt:lpstr>11_Modèle par défaut</vt:lpstr>
      <vt:lpstr>13_Modèle par défaut</vt:lpstr>
      <vt:lpstr>Thème Office</vt:lpstr>
      <vt:lpstr>16_Modèle par défaut</vt:lpstr>
      <vt:lpstr>Standard</vt:lpstr>
      <vt:lpstr>12_Modèle par défaut</vt:lpstr>
      <vt:lpstr>2_Office Theme</vt:lpstr>
      <vt:lpstr>20_Modèle par défaut</vt:lpstr>
      <vt:lpstr>3_Simple Light</vt:lpstr>
      <vt:lpstr>4_Simple Light</vt:lpstr>
      <vt:lpstr>Présentation PowerPoint</vt:lpstr>
      <vt:lpstr>Présentation PowerPoint</vt:lpstr>
      <vt:lpstr>Présentation PowerPoint</vt:lpstr>
      <vt:lpstr>Présentation PowerPoint</vt:lpstr>
      <vt:lpstr>Cohort Study</vt:lpstr>
      <vt:lpstr>Présentation PowerPoint</vt:lpstr>
      <vt:lpstr>Présentation PowerPoint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GESTION DU LIEN THéRAPEUTIQUE SOIGNANT-SOIGNé</vt:lpstr>
      <vt:lpstr>Présentation PowerPoint</vt:lpstr>
      <vt:lpstr>Présentation PowerPoint</vt:lpstr>
      <vt:lpstr>Présentation PowerPoint</vt:lpstr>
      <vt:lpstr>Anamnèse générale </vt:lpstr>
      <vt:lpstr>Prescription: « Ne PAS toucher, autant que possible » </vt:lpstr>
      <vt:lpstr>Présentation PowerPoint</vt:lpstr>
      <vt:lpstr>Présentation PowerPoint</vt:lpstr>
      <vt:lpstr>Présentation PowerPoint</vt:lpstr>
      <vt:lpstr> </vt:lpstr>
    </vt:vector>
  </TitlesOfParts>
  <Company>Département de psychologie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Somesthésie: évaluation et rééducation Somatosensory Testing &amp; Rehabilitation « Rééducation sensitive »</dc:title>
  <dc:creator>Pascale Spicher</dc:creator>
  <cp:lastModifiedBy>Centre Rééducation Sensitive Corps Humain</cp:lastModifiedBy>
  <cp:revision>1599</cp:revision>
  <cp:lastPrinted>2019-10-03T11:22:29Z</cp:lastPrinted>
  <dcterms:created xsi:type="dcterms:W3CDTF">2001-12-08T14:06:47Z</dcterms:created>
  <dcterms:modified xsi:type="dcterms:W3CDTF">2019-10-17T07:12:47Z</dcterms:modified>
</cp:coreProperties>
</file>